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4" r:id="rId3"/>
    <p:sldId id="275" r:id="rId4"/>
    <p:sldId id="267" r:id="rId5"/>
    <p:sldId id="269" r:id="rId6"/>
    <p:sldId id="270" r:id="rId7"/>
    <p:sldId id="271" r:id="rId8"/>
    <p:sldId id="272" r:id="rId9"/>
    <p:sldId id="273" r:id="rId10"/>
    <p:sldId id="262" r:id="rId11"/>
    <p:sldId id="276" r:id="rId12"/>
    <p:sldId id="264" r:id="rId13"/>
    <p:sldId id="263" r:id="rId14"/>
    <p:sldId id="260" r:id="rId15"/>
    <p:sldId id="265" r:id="rId16"/>
    <p:sldId id="261" r:id="rId17"/>
  </p:sldIdLst>
  <p:sldSz cx="12192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DDE"/>
    <a:srgbClr val="C9B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018D0-6A1E-6044-B581-E5E435C213A5}" v="17" dt="2024-02-21T11:35:06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690"/>
  </p:normalViewPr>
  <p:slideViewPr>
    <p:cSldViewPr snapToGrid="0">
      <p:cViewPr>
        <p:scale>
          <a:sx n="70" d="100"/>
          <a:sy n="70" d="100"/>
        </p:scale>
        <p:origin x="97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Igolkina" userId="4d1b5d7ddf2bbc78" providerId="LiveId" clId="{97B018D0-6A1E-6044-B581-E5E435C213A5}"/>
    <pc:docChg chg="undo custSel addSld delSld modSld sldOrd">
      <pc:chgData name="Ann Igolkina" userId="4d1b5d7ddf2bbc78" providerId="LiveId" clId="{97B018D0-6A1E-6044-B581-E5E435C213A5}" dt="2024-04-01T16:55:50.004" v="1258" actId="164"/>
      <pc:docMkLst>
        <pc:docMk/>
      </pc:docMkLst>
      <pc:sldChg chg="delSp mod ord">
        <pc:chgData name="Ann Igolkina" userId="4d1b5d7ddf2bbc78" providerId="LiveId" clId="{97B018D0-6A1E-6044-B581-E5E435C213A5}" dt="2024-04-01T16:18:53.912" v="924" actId="20578"/>
        <pc:sldMkLst>
          <pc:docMk/>
          <pc:sldMk cId="1455673316" sldId="256"/>
        </pc:sldMkLst>
        <pc:spChg chg="del">
          <ac:chgData name="Ann Igolkina" userId="4d1b5d7ddf2bbc78" providerId="LiveId" clId="{97B018D0-6A1E-6044-B581-E5E435C213A5}" dt="2024-02-29T09:24:23.519" v="0" actId="478"/>
          <ac:spMkLst>
            <pc:docMk/>
            <pc:sldMk cId="1455673316" sldId="256"/>
            <ac:spMk id="6" creationId="{930FD31B-B552-B57F-2A9A-645505E2EBE7}"/>
          </ac:spMkLst>
        </pc:spChg>
        <pc:spChg chg="del">
          <ac:chgData name="Ann Igolkina" userId="4d1b5d7ddf2bbc78" providerId="LiveId" clId="{97B018D0-6A1E-6044-B581-E5E435C213A5}" dt="2024-02-29T09:24:23.519" v="0" actId="478"/>
          <ac:spMkLst>
            <pc:docMk/>
            <pc:sldMk cId="1455673316" sldId="256"/>
            <ac:spMk id="7" creationId="{78E4F15A-8908-ACB8-3D34-58B9821AB0DD}"/>
          </ac:spMkLst>
        </pc:spChg>
        <pc:spChg chg="del">
          <ac:chgData name="Ann Igolkina" userId="4d1b5d7ddf2bbc78" providerId="LiveId" clId="{97B018D0-6A1E-6044-B581-E5E435C213A5}" dt="2024-02-29T09:24:23.519" v="0" actId="478"/>
          <ac:spMkLst>
            <pc:docMk/>
            <pc:sldMk cId="1455673316" sldId="256"/>
            <ac:spMk id="8" creationId="{26589D2B-0204-532F-D877-0E66ADD273B1}"/>
          </ac:spMkLst>
        </pc:spChg>
        <pc:spChg chg="del">
          <ac:chgData name="Ann Igolkina" userId="4d1b5d7ddf2bbc78" providerId="LiveId" clId="{97B018D0-6A1E-6044-B581-E5E435C213A5}" dt="2024-02-29T09:24:23.519" v="0" actId="478"/>
          <ac:spMkLst>
            <pc:docMk/>
            <pc:sldMk cId="1455673316" sldId="256"/>
            <ac:spMk id="15" creationId="{28C7CF44-A8DE-277C-19FC-55CBF6E27EEE}"/>
          </ac:spMkLst>
        </pc:sp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9" creationId="{649D2BAB-C436-437F-92B1-476731C28CBA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0" creationId="{03FF603A-F709-B985-6FC8-9207639D5BC4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1" creationId="{03379B63-C513-2CCB-53B1-1AC9FE809EDC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2" creationId="{EA502A5E-2485-38A1-9EB7-205E3B00CEDD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3" creationId="{9C03AADB-2023-CDE3-38E3-1FC7D01E4C51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4" creationId="{5E63B867-6628-381D-3844-F597F3BA6E94}"/>
          </ac:picMkLst>
        </pc:picChg>
      </pc:sldChg>
      <pc:sldChg chg="addSp delSp modSp del mod">
        <pc:chgData name="Ann Igolkina" userId="4d1b5d7ddf2bbc78" providerId="LiveId" clId="{97B018D0-6A1E-6044-B581-E5E435C213A5}" dt="2024-03-27T15:05:20.997" v="128" actId="2696"/>
        <pc:sldMkLst>
          <pc:docMk/>
          <pc:sldMk cId="2983678455" sldId="257"/>
        </pc:sldMkLst>
        <pc:spChg chg="mod">
          <ac:chgData name="Ann Igolkina" userId="4d1b5d7ddf2bbc78" providerId="LiveId" clId="{97B018D0-6A1E-6044-B581-E5E435C213A5}" dt="2024-03-27T14:13:40.148" v="10" actId="20577"/>
          <ac:spMkLst>
            <pc:docMk/>
            <pc:sldMk cId="2983678455" sldId="257"/>
            <ac:spMk id="2" creationId="{0866257A-5944-7E5D-8216-06F18E8B3636}"/>
          </ac:spMkLst>
        </pc:spChg>
        <pc:picChg chg="add del mod">
          <ac:chgData name="Ann Igolkina" userId="4d1b5d7ddf2bbc78" providerId="LiveId" clId="{97B018D0-6A1E-6044-B581-E5E435C213A5}" dt="2024-03-27T14:06:55.235" v="6" actId="478"/>
          <ac:picMkLst>
            <pc:docMk/>
            <pc:sldMk cId="2983678455" sldId="257"/>
            <ac:picMk id="4" creationId="{F97A41A8-3A40-1A7E-D6EE-C25E7B7D1551}"/>
          </ac:picMkLst>
        </pc:picChg>
        <pc:picChg chg="add del mod">
          <ac:chgData name="Ann Igolkina" userId="4d1b5d7ddf2bbc78" providerId="LiveId" clId="{97B018D0-6A1E-6044-B581-E5E435C213A5}" dt="2024-03-27T14:17:43.949" v="12" actId="21"/>
          <ac:picMkLst>
            <pc:docMk/>
            <pc:sldMk cId="2983678455" sldId="257"/>
            <ac:picMk id="7" creationId="{7FE465F8-9D29-B635-6FE1-9CD4DEEEA893}"/>
          </ac:picMkLst>
        </pc:picChg>
      </pc:sldChg>
      <pc:sldChg chg="addSp delSp modSp mod">
        <pc:chgData name="Ann Igolkina" userId="4d1b5d7ddf2bbc78" providerId="LiveId" clId="{97B018D0-6A1E-6044-B581-E5E435C213A5}" dt="2024-04-01T16:55:50.004" v="1258" actId="164"/>
        <pc:sldMkLst>
          <pc:docMk/>
          <pc:sldMk cId="489048545" sldId="262"/>
        </pc:sldMkLst>
        <pc:spChg chg="mod">
          <ac:chgData name="Ann Igolkina" userId="4d1b5d7ddf2bbc78" providerId="LiveId" clId="{97B018D0-6A1E-6044-B581-E5E435C213A5}" dt="2024-04-01T16:53:42.121" v="1225" actId="1076"/>
          <ac:spMkLst>
            <pc:docMk/>
            <pc:sldMk cId="489048545" sldId="262"/>
            <ac:spMk id="2" creationId="{6C744EE0-8260-518C-471F-F4307FBEFE05}"/>
          </ac:spMkLst>
        </pc:spChg>
        <pc:spChg chg="add del mod topLvl">
          <ac:chgData name="Ann Igolkina" userId="4d1b5d7ddf2bbc78" providerId="LiveId" clId="{97B018D0-6A1E-6044-B581-E5E435C213A5}" dt="2024-04-01T16:44:25.762" v="1035" actId="478"/>
          <ac:spMkLst>
            <pc:docMk/>
            <pc:sldMk cId="489048545" sldId="262"/>
            <ac:spMk id="3" creationId="{47ADD6A8-0DC7-5C82-40FC-34E653F04BCB}"/>
          </ac:spMkLst>
        </pc:spChg>
        <pc:spChg chg="del">
          <ac:chgData name="Ann Igolkina" userId="4d1b5d7ddf2bbc78" providerId="LiveId" clId="{97B018D0-6A1E-6044-B581-E5E435C213A5}" dt="2024-04-01T16:52:01.121" v="1191" actId="21"/>
          <ac:spMkLst>
            <pc:docMk/>
            <pc:sldMk cId="489048545" sldId="262"/>
            <ac:spMk id="21" creationId="{DEE79182-C279-3A8A-B9A6-70097CE574CF}"/>
          </ac:spMkLst>
        </pc:spChg>
        <pc:spChg chg="add mod">
          <ac:chgData name="Ann Igolkina" userId="4d1b5d7ddf2bbc78" providerId="LiveId" clId="{97B018D0-6A1E-6044-B581-E5E435C213A5}" dt="2024-04-01T16:54:15.654" v="1226" actId="1076"/>
          <ac:spMkLst>
            <pc:docMk/>
            <pc:sldMk cId="489048545" sldId="262"/>
            <ac:spMk id="24" creationId="{CA5E89E5-7EE6-C629-0404-83D9051A116C}"/>
          </ac:spMkLst>
        </pc:spChg>
        <pc:spChg chg="add mod">
          <ac:chgData name="Ann Igolkina" userId="4d1b5d7ddf2bbc78" providerId="LiveId" clId="{97B018D0-6A1E-6044-B581-E5E435C213A5}" dt="2024-04-01T16:55:24.118" v="1241" actId="20577"/>
          <ac:spMkLst>
            <pc:docMk/>
            <pc:sldMk cId="489048545" sldId="262"/>
            <ac:spMk id="26" creationId="{43E87CA4-3265-BD63-8A5E-F1AF8BE26DDE}"/>
          </ac:spMkLst>
        </pc:spChg>
        <pc:spChg chg="add mod">
          <ac:chgData name="Ann Igolkina" userId="4d1b5d7ddf2bbc78" providerId="LiveId" clId="{97B018D0-6A1E-6044-B581-E5E435C213A5}" dt="2024-04-01T16:55:26.083" v="1243" actId="20577"/>
          <ac:spMkLst>
            <pc:docMk/>
            <pc:sldMk cId="489048545" sldId="262"/>
            <ac:spMk id="27" creationId="{069952F2-3CF9-1A79-E466-9487EC024CE1}"/>
          </ac:spMkLst>
        </pc:spChg>
        <pc:spChg chg="add mod">
          <ac:chgData name="Ann Igolkina" userId="4d1b5d7ddf2bbc78" providerId="LiveId" clId="{97B018D0-6A1E-6044-B581-E5E435C213A5}" dt="2024-04-01T16:55:27.881" v="1245" actId="20577"/>
          <ac:spMkLst>
            <pc:docMk/>
            <pc:sldMk cId="489048545" sldId="262"/>
            <ac:spMk id="28" creationId="{E35B1AD0-4129-BDA9-0F68-159858A62244}"/>
          </ac:spMkLst>
        </pc:spChg>
        <pc:spChg chg="add mod">
          <ac:chgData name="Ann Igolkina" userId="4d1b5d7ddf2bbc78" providerId="LiveId" clId="{97B018D0-6A1E-6044-B581-E5E435C213A5}" dt="2024-04-01T16:55:29.805" v="1247" actId="20577"/>
          <ac:spMkLst>
            <pc:docMk/>
            <pc:sldMk cId="489048545" sldId="262"/>
            <ac:spMk id="30" creationId="{7596560C-541C-89E8-1212-5C18FBC51B58}"/>
          </ac:spMkLst>
        </pc:spChg>
        <pc:spChg chg="add mod">
          <ac:chgData name="Ann Igolkina" userId="4d1b5d7ddf2bbc78" providerId="LiveId" clId="{97B018D0-6A1E-6044-B581-E5E435C213A5}" dt="2024-04-01T16:55:32.426" v="1249" actId="20577"/>
          <ac:spMkLst>
            <pc:docMk/>
            <pc:sldMk cId="489048545" sldId="262"/>
            <ac:spMk id="32" creationId="{E822DFF2-6A47-3DC4-D2BE-AF47372D6A1A}"/>
          </ac:spMkLst>
        </pc:spChg>
        <pc:spChg chg="add mod">
          <ac:chgData name="Ann Igolkina" userId="4d1b5d7ddf2bbc78" providerId="LiveId" clId="{97B018D0-6A1E-6044-B581-E5E435C213A5}" dt="2024-04-01T16:55:43.881" v="1257" actId="20577"/>
          <ac:spMkLst>
            <pc:docMk/>
            <pc:sldMk cId="489048545" sldId="262"/>
            <ac:spMk id="33" creationId="{A8FA76C6-0FA6-D393-DA3F-732FF1E20743}"/>
          </ac:spMkLst>
        </pc:spChg>
        <pc:spChg chg="add mod">
          <ac:chgData name="Ann Igolkina" userId="4d1b5d7ddf2bbc78" providerId="LiveId" clId="{97B018D0-6A1E-6044-B581-E5E435C213A5}" dt="2024-04-01T16:55:34.801" v="1251" actId="20577"/>
          <ac:spMkLst>
            <pc:docMk/>
            <pc:sldMk cId="489048545" sldId="262"/>
            <ac:spMk id="34" creationId="{0233833B-AA71-25F4-0DD3-53F013A32DC7}"/>
          </ac:spMkLst>
        </pc:spChg>
        <pc:spChg chg="add mod">
          <ac:chgData name="Ann Igolkina" userId="4d1b5d7ddf2bbc78" providerId="LiveId" clId="{97B018D0-6A1E-6044-B581-E5E435C213A5}" dt="2024-04-01T16:55:36.534" v="1253" actId="20577"/>
          <ac:spMkLst>
            <pc:docMk/>
            <pc:sldMk cId="489048545" sldId="262"/>
            <ac:spMk id="35" creationId="{673D891F-00DB-377F-6428-3E50CBE14863}"/>
          </ac:spMkLst>
        </pc:spChg>
        <pc:spChg chg="add mod">
          <ac:chgData name="Ann Igolkina" userId="4d1b5d7ddf2bbc78" providerId="LiveId" clId="{97B018D0-6A1E-6044-B581-E5E435C213A5}" dt="2024-04-01T16:55:41.863" v="1255" actId="20577"/>
          <ac:spMkLst>
            <pc:docMk/>
            <pc:sldMk cId="489048545" sldId="262"/>
            <ac:spMk id="36" creationId="{D1BC9E22-D7A4-C9B5-CB2B-EDB876CD7DF9}"/>
          </ac:spMkLst>
        </pc:spChg>
        <pc:grpChg chg="add del mod">
          <ac:chgData name="Ann Igolkina" userId="4d1b5d7ddf2bbc78" providerId="LiveId" clId="{97B018D0-6A1E-6044-B581-E5E435C213A5}" dt="2024-04-01T16:44:25.762" v="1035" actId="478"/>
          <ac:grpSpMkLst>
            <pc:docMk/>
            <pc:sldMk cId="489048545" sldId="262"/>
            <ac:grpSpMk id="5" creationId="{F69FAC22-A70A-2EA3-845C-126F708A71D6}"/>
          </ac:grpSpMkLst>
        </pc:grpChg>
        <pc:grpChg chg="add">
          <ac:chgData name="Ann Igolkina" userId="4d1b5d7ddf2bbc78" providerId="LiveId" clId="{97B018D0-6A1E-6044-B581-E5E435C213A5}" dt="2024-04-01T16:53:02.333" v="1203" actId="164"/>
          <ac:grpSpMkLst>
            <pc:docMk/>
            <pc:sldMk cId="489048545" sldId="262"/>
            <ac:grpSpMk id="22" creationId="{0BAD6DC2-5533-923A-5B34-5825830C0303}"/>
          </ac:grpSpMkLst>
        </pc:grpChg>
        <pc:grpChg chg="add">
          <ac:chgData name="Ann Igolkina" userId="4d1b5d7ddf2bbc78" providerId="LiveId" clId="{97B018D0-6A1E-6044-B581-E5E435C213A5}" dt="2024-04-01T16:55:50.004" v="1258" actId="164"/>
          <ac:grpSpMkLst>
            <pc:docMk/>
            <pc:sldMk cId="489048545" sldId="262"/>
            <ac:grpSpMk id="37" creationId="{29DDA848-7152-5EAE-B8B2-F07937B05482}"/>
          </ac:grpSpMkLst>
        </pc:grpChg>
        <pc:picChg chg="mod">
          <ac:chgData name="Ann Igolkina" userId="4d1b5d7ddf2bbc78" providerId="LiveId" clId="{97B018D0-6A1E-6044-B581-E5E435C213A5}" dt="2024-04-01T16:53:33.148" v="1220" actId="1037"/>
          <ac:picMkLst>
            <pc:docMk/>
            <pc:sldMk cId="489048545" sldId="262"/>
            <ac:picMk id="6" creationId="{FF807444-CA86-7154-6F97-C01353261670}"/>
          </ac:picMkLst>
        </pc:picChg>
        <pc:picChg chg="mod">
          <ac:chgData name="Ann Igolkina" userId="4d1b5d7ddf2bbc78" providerId="LiveId" clId="{97B018D0-6A1E-6044-B581-E5E435C213A5}" dt="2024-04-01T16:51:42.489" v="1186" actId="1076"/>
          <ac:picMkLst>
            <pc:docMk/>
            <pc:sldMk cId="489048545" sldId="262"/>
            <ac:picMk id="8" creationId="{0EA3B0B3-99C0-BCAF-1DCF-DF6633A90D03}"/>
          </ac:picMkLst>
        </pc:picChg>
        <pc:picChg chg="mod">
          <ac:chgData name="Ann Igolkina" userId="4d1b5d7ddf2bbc78" providerId="LiveId" clId="{97B018D0-6A1E-6044-B581-E5E435C213A5}" dt="2024-04-01T16:51:44.153" v="1190" actId="1076"/>
          <ac:picMkLst>
            <pc:docMk/>
            <pc:sldMk cId="489048545" sldId="262"/>
            <ac:picMk id="12" creationId="{19FCAF3D-72A6-9970-0D7F-4BDA15E4132F}"/>
          </ac:picMkLst>
        </pc:picChg>
        <pc:picChg chg="del">
          <ac:chgData name="Ann Igolkina" userId="4d1b5d7ddf2bbc78" providerId="LiveId" clId="{97B018D0-6A1E-6044-B581-E5E435C213A5}" dt="2024-04-01T16:52:01.121" v="1191" actId="21"/>
          <ac:picMkLst>
            <pc:docMk/>
            <pc:sldMk cId="489048545" sldId="262"/>
            <ac:picMk id="14" creationId="{96434119-4CD1-2393-13C9-545886FD6B76}"/>
          </ac:picMkLst>
        </pc:picChg>
        <pc:picChg chg="del">
          <ac:chgData name="Ann Igolkina" userId="4d1b5d7ddf2bbc78" providerId="LiveId" clId="{97B018D0-6A1E-6044-B581-E5E435C213A5}" dt="2024-04-01T16:52:01.121" v="1191" actId="21"/>
          <ac:picMkLst>
            <pc:docMk/>
            <pc:sldMk cId="489048545" sldId="262"/>
            <ac:picMk id="16" creationId="{574A07C6-FA95-E469-B027-2C5DCABFB5E5}"/>
          </ac:picMkLst>
        </pc:picChg>
        <pc:picChg chg="del">
          <ac:chgData name="Ann Igolkina" userId="4d1b5d7ddf2bbc78" providerId="LiveId" clId="{97B018D0-6A1E-6044-B581-E5E435C213A5}" dt="2024-04-01T16:52:01.121" v="1191" actId="21"/>
          <ac:picMkLst>
            <pc:docMk/>
            <pc:sldMk cId="489048545" sldId="262"/>
            <ac:picMk id="18" creationId="{A8A61182-97D1-CC9C-BB3C-EAD3DE96972C}"/>
          </ac:picMkLst>
        </pc:picChg>
        <pc:picChg chg="del">
          <ac:chgData name="Ann Igolkina" userId="4d1b5d7ddf2bbc78" providerId="LiveId" clId="{97B018D0-6A1E-6044-B581-E5E435C213A5}" dt="2024-04-01T16:52:01.121" v="1191" actId="21"/>
          <ac:picMkLst>
            <pc:docMk/>
            <pc:sldMk cId="489048545" sldId="262"/>
            <ac:picMk id="20" creationId="{3A419C50-F669-6976-A043-5DEC6199ED5D}"/>
          </ac:picMkLst>
        </pc:picChg>
        <pc:picChg chg="mod">
          <ac:chgData name="Ann Igolkina" userId="4d1b5d7ddf2bbc78" providerId="LiveId" clId="{97B018D0-6A1E-6044-B581-E5E435C213A5}" dt="2024-04-01T16:51:32.082" v="1178" actId="1076"/>
          <ac:picMkLst>
            <pc:docMk/>
            <pc:sldMk cId="489048545" sldId="262"/>
            <ac:picMk id="23" creationId="{2F2C0D61-B271-72F5-71E1-395621344703}"/>
          </ac:picMkLst>
        </pc:picChg>
        <pc:picChg chg="mod">
          <ac:chgData name="Ann Igolkina" userId="4d1b5d7ddf2bbc78" providerId="LiveId" clId="{97B018D0-6A1E-6044-B581-E5E435C213A5}" dt="2024-04-01T16:51:31.651" v="1177" actId="1076"/>
          <ac:picMkLst>
            <pc:docMk/>
            <pc:sldMk cId="489048545" sldId="262"/>
            <ac:picMk id="25" creationId="{B1E57518-329D-2167-A54A-92498BA236EF}"/>
          </ac:picMkLst>
        </pc:picChg>
        <pc:picChg chg="mod">
          <ac:chgData name="Ann Igolkina" userId="4d1b5d7ddf2bbc78" providerId="LiveId" clId="{97B018D0-6A1E-6044-B581-E5E435C213A5}" dt="2024-04-01T16:51:43.730" v="1189" actId="1076"/>
          <ac:picMkLst>
            <pc:docMk/>
            <pc:sldMk cId="489048545" sldId="262"/>
            <ac:picMk id="29" creationId="{6F611D97-4C5D-8418-2DD1-77C8CAB7FFA3}"/>
          </ac:picMkLst>
        </pc:picChg>
        <pc:picChg chg="mod">
          <ac:chgData name="Ann Igolkina" userId="4d1b5d7ddf2bbc78" providerId="LiveId" clId="{97B018D0-6A1E-6044-B581-E5E435C213A5}" dt="2024-04-01T16:51:32.459" v="1179" actId="1076"/>
          <ac:picMkLst>
            <pc:docMk/>
            <pc:sldMk cId="489048545" sldId="262"/>
            <ac:picMk id="31" creationId="{C1064273-0501-BA39-EF5D-83BEA0EB0B84}"/>
          </ac:picMkLst>
        </pc:picChg>
        <pc:picChg chg="mod topLvl modCrop">
          <ac:chgData name="Ann Igolkina" userId="4d1b5d7ddf2bbc78" providerId="LiveId" clId="{97B018D0-6A1E-6044-B581-E5E435C213A5}" dt="2024-04-01T16:51:41.882" v="1185" actId="1076"/>
          <ac:picMkLst>
            <pc:docMk/>
            <pc:sldMk cId="489048545" sldId="262"/>
            <ac:picMk id="43" creationId="{C918CBE9-16E8-FD96-2358-42798623B9D5}"/>
          </ac:picMkLst>
        </pc:picChg>
        <pc:cxnChg chg="add mod">
          <ac:chgData name="Ann Igolkina" userId="4d1b5d7ddf2bbc78" providerId="LiveId" clId="{97B018D0-6A1E-6044-B581-E5E435C213A5}" dt="2024-04-01T16:52:52.452" v="1202" actId="208"/>
          <ac:cxnSpMkLst>
            <pc:docMk/>
            <pc:sldMk cId="489048545" sldId="262"/>
            <ac:cxnSpMk id="7" creationId="{EC16AADC-697D-1115-0910-DDCADEFD5F8C}"/>
          </ac:cxnSpMkLst>
        </pc:cxnChg>
        <pc:cxnChg chg="add mod">
          <ac:chgData name="Ann Igolkina" userId="4d1b5d7ddf2bbc78" providerId="LiveId" clId="{97B018D0-6A1E-6044-B581-E5E435C213A5}" dt="2024-04-01T16:52:52.452" v="1202" actId="208"/>
          <ac:cxnSpMkLst>
            <pc:docMk/>
            <pc:sldMk cId="489048545" sldId="262"/>
            <ac:cxnSpMk id="9" creationId="{7527EDA7-BA9F-38D8-C54C-3DC21737B993}"/>
          </ac:cxnSpMkLst>
        </pc:cxnChg>
        <pc:cxnChg chg="add mod">
          <ac:chgData name="Ann Igolkina" userId="4d1b5d7ddf2bbc78" providerId="LiveId" clId="{97B018D0-6A1E-6044-B581-E5E435C213A5}" dt="2024-04-01T16:52:52.452" v="1202" actId="208"/>
          <ac:cxnSpMkLst>
            <pc:docMk/>
            <pc:sldMk cId="489048545" sldId="262"/>
            <ac:cxnSpMk id="10" creationId="{360E9622-27D0-3EC6-DB9E-9BFDFC693131}"/>
          </ac:cxnSpMkLst>
        </pc:cxnChg>
        <pc:cxnChg chg="add mod">
          <ac:chgData name="Ann Igolkina" userId="4d1b5d7ddf2bbc78" providerId="LiveId" clId="{97B018D0-6A1E-6044-B581-E5E435C213A5}" dt="2024-04-01T16:52:52.452" v="1202" actId="208"/>
          <ac:cxnSpMkLst>
            <pc:docMk/>
            <pc:sldMk cId="489048545" sldId="262"/>
            <ac:cxnSpMk id="11" creationId="{D67DBEC1-B865-574D-A293-AE5FAE197178}"/>
          </ac:cxnSpMkLst>
        </pc:cxnChg>
        <pc:cxnChg chg="add mod">
          <ac:chgData name="Ann Igolkina" userId="4d1b5d7ddf2bbc78" providerId="LiveId" clId="{97B018D0-6A1E-6044-B581-E5E435C213A5}" dt="2024-04-01T16:52:31.409" v="1198" actId="1076"/>
          <ac:cxnSpMkLst>
            <pc:docMk/>
            <pc:sldMk cId="489048545" sldId="262"/>
            <ac:cxnSpMk id="13" creationId="{E1D508B0-DAF9-6538-00C5-9374E4BB341B}"/>
          </ac:cxnSpMkLst>
        </pc:cxnChg>
        <pc:cxnChg chg="add mod">
          <ac:chgData name="Ann Igolkina" userId="4d1b5d7ddf2bbc78" providerId="LiveId" clId="{97B018D0-6A1E-6044-B581-E5E435C213A5}" dt="2024-04-01T16:52:31.409" v="1198" actId="1076"/>
          <ac:cxnSpMkLst>
            <pc:docMk/>
            <pc:sldMk cId="489048545" sldId="262"/>
            <ac:cxnSpMk id="15" creationId="{F0746518-ED2C-9938-A534-A59E7AF8FB9D}"/>
          </ac:cxnSpMkLst>
        </pc:cxnChg>
        <pc:cxnChg chg="add mod">
          <ac:chgData name="Ann Igolkina" userId="4d1b5d7ddf2bbc78" providerId="LiveId" clId="{97B018D0-6A1E-6044-B581-E5E435C213A5}" dt="2024-04-01T16:52:36.616" v="1201" actId="1037"/>
          <ac:cxnSpMkLst>
            <pc:docMk/>
            <pc:sldMk cId="489048545" sldId="262"/>
            <ac:cxnSpMk id="17" creationId="{A78BCAB5-79BF-B2FE-9DF4-0A535D111C8A}"/>
          </ac:cxnSpMkLst>
        </pc:cxnChg>
        <pc:cxnChg chg="add mod">
          <ac:chgData name="Ann Igolkina" userId="4d1b5d7ddf2bbc78" providerId="LiveId" clId="{97B018D0-6A1E-6044-B581-E5E435C213A5}" dt="2024-04-01T16:52:36.616" v="1201" actId="1037"/>
          <ac:cxnSpMkLst>
            <pc:docMk/>
            <pc:sldMk cId="489048545" sldId="262"/>
            <ac:cxnSpMk id="19" creationId="{AB53E5A4-854B-62D6-D9FB-15DA8F184CB3}"/>
          </ac:cxnSpMkLst>
        </pc:cxnChg>
        <pc:cxnChg chg="del">
          <ac:chgData name="Ann Igolkina" userId="4d1b5d7ddf2bbc78" providerId="LiveId" clId="{97B018D0-6A1E-6044-B581-E5E435C213A5}" dt="2024-04-01T16:44:00.100" v="1025" actId="21"/>
          <ac:cxnSpMkLst>
            <pc:docMk/>
            <pc:sldMk cId="489048545" sldId="262"/>
            <ac:cxnSpMk id="44" creationId="{E92AA11C-9D8F-8E0D-A1E5-BA1A39AE2C70}"/>
          </ac:cxnSpMkLst>
        </pc:cxnChg>
        <pc:cxnChg chg="del">
          <ac:chgData name="Ann Igolkina" userId="4d1b5d7ddf2bbc78" providerId="LiveId" clId="{97B018D0-6A1E-6044-B581-E5E435C213A5}" dt="2024-04-01T16:44:00.100" v="1025" actId="21"/>
          <ac:cxnSpMkLst>
            <pc:docMk/>
            <pc:sldMk cId="489048545" sldId="262"/>
            <ac:cxnSpMk id="45" creationId="{EA495363-06C7-6CFD-18A3-AEB7D1915B3B}"/>
          </ac:cxnSpMkLst>
        </pc:cxnChg>
        <pc:cxnChg chg="del">
          <ac:chgData name="Ann Igolkina" userId="4d1b5d7ddf2bbc78" providerId="LiveId" clId="{97B018D0-6A1E-6044-B581-E5E435C213A5}" dt="2024-04-01T16:44:00.100" v="1025" actId="21"/>
          <ac:cxnSpMkLst>
            <pc:docMk/>
            <pc:sldMk cId="489048545" sldId="262"/>
            <ac:cxnSpMk id="46" creationId="{BD1D113C-59E5-3696-7426-FEC55136063B}"/>
          </ac:cxnSpMkLst>
        </pc:cxnChg>
      </pc:sldChg>
      <pc:sldChg chg="add del">
        <pc:chgData name="Ann Igolkina" userId="4d1b5d7ddf2bbc78" providerId="LiveId" clId="{97B018D0-6A1E-6044-B581-E5E435C213A5}" dt="2024-03-27T15:05:12.385" v="127" actId="2696"/>
        <pc:sldMkLst>
          <pc:docMk/>
          <pc:sldMk cId="2704752905" sldId="266"/>
        </pc:sldMkLst>
      </pc:sldChg>
      <pc:sldChg chg="addSp delSp modSp new mod">
        <pc:chgData name="Ann Igolkina" userId="4d1b5d7ddf2bbc78" providerId="LiveId" clId="{97B018D0-6A1E-6044-B581-E5E435C213A5}" dt="2024-04-01T16:27:57.069" v="1009" actId="1076"/>
        <pc:sldMkLst>
          <pc:docMk/>
          <pc:sldMk cId="3797942288" sldId="267"/>
        </pc:sldMkLst>
        <pc:spChg chg="add mod">
          <ac:chgData name="Ann Igolkina" userId="4d1b5d7ddf2bbc78" providerId="LiveId" clId="{97B018D0-6A1E-6044-B581-E5E435C213A5}" dt="2024-03-27T14:46:28.443" v="53" actId="20577"/>
          <ac:spMkLst>
            <pc:docMk/>
            <pc:sldMk cId="3797942288" sldId="267"/>
            <ac:spMk id="9" creationId="{FB7AD10D-D551-7144-37AC-CB49362FF4CE}"/>
          </ac:spMkLst>
        </pc:spChg>
        <pc:picChg chg="add del mod modCrop">
          <ac:chgData name="Ann Igolkina" userId="4d1b5d7ddf2bbc78" providerId="LiveId" clId="{97B018D0-6A1E-6044-B581-E5E435C213A5}" dt="2024-04-01T16:26:58.704" v="995" actId="478"/>
          <ac:picMkLst>
            <pc:docMk/>
            <pc:sldMk cId="3797942288" sldId="267"/>
            <ac:picMk id="2" creationId="{E2CA9C36-F7E9-B411-19D9-66C5ADE0DC48}"/>
          </ac:picMkLst>
        </pc:picChg>
        <pc:picChg chg="add mod">
          <ac:chgData name="Ann Igolkina" userId="4d1b5d7ddf2bbc78" providerId="LiveId" clId="{97B018D0-6A1E-6044-B581-E5E435C213A5}" dt="2024-04-01T16:27:07.849" v="999" actId="1076"/>
          <ac:picMkLst>
            <pc:docMk/>
            <pc:sldMk cId="3797942288" sldId="267"/>
            <ac:picMk id="4" creationId="{AC0AFF9B-6749-FA68-C4A5-DE781AC3B9C0}"/>
          </ac:picMkLst>
        </pc:picChg>
        <pc:picChg chg="add del mod">
          <ac:chgData name="Ann Igolkina" userId="4d1b5d7ddf2bbc78" providerId="LiveId" clId="{97B018D0-6A1E-6044-B581-E5E435C213A5}" dt="2024-03-27T14:35:33.017" v="27" actId="478"/>
          <ac:picMkLst>
            <pc:docMk/>
            <pc:sldMk cId="3797942288" sldId="267"/>
            <ac:picMk id="4" creationId="{EAF3987D-ABA4-0E5D-EE2A-4CDAB551B9E1}"/>
          </ac:picMkLst>
        </pc:picChg>
        <pc:picChg chg="add del mod">
          <ac:chgData name="Ann Igolkina" userId="4d1b5d7ddf2bbc78" providerId="LiveId" clId="{97B018D0-6A1E-6044-B581-E5E435C213A5}" dt="2024-04-01T16:26:58.704" v="995" actId="478"/>
          <ac:picMkLst>
            <pc:docMk/>
            <pc:sldMk cId="3797942288" sldId="267"/>
            <ac:picMk id="6" creationId="{A0DB3BA1-D983-0DFE-7E4E-E1D9B84EDC73}"/>
          </ac:picMkLst>
        </pc:picChg>
        <pc:picChg chg="add mod">
          <ac:chgData name="Ann Igolkina" userId="4d1b5d7ddf2bbc78" providerId="LiveId" clId="{97B018D0-6A1E-6044-B581-E5E435C213A5}" dt="2024-04-01T16:27:12.583" v="1000" actId="1076"/>
          <ac:picMkLst>
            <pc:docMk/>
            <pc:sldMk cId="3797942288" sldId="267"/>
            <ac:picMk id="7" creationId="{11E43314-D088-5584-B8BB-32F63C9B5D0A}"/>
          </ac:picMkLst>
        </pc:picChg>
        <pc:picChg chg="add del mod">
          <ac:chgData name="Ann Igolkina" userId="4d1b5d7ddf2bbc78" providerId="LiveId" clId="{97B018D0-6A1E-6044-B581-E5E435C213A5}" dt="2024-04-01T16:26:58.704" v="995" actId="478"/>
          <ac:picMkLst>
            <pc:docMk/>
            <pc:sldMk cId="3797942288" sldId="267"/>
            <ac:picMk id="8" creationId="{154D8E84-839F-D8F5-36EE-53EAF4F46911}"/>
          </ac:picMkLst>
        </pc:picChg>
        <pc:picChg chg="add mod modCrop">
          <ac:chgData name="Ann Igolkina" userId="4d1b5d7ddf2bbc78" providerId="LiveId" clId="{97B018D0-6A1E-6044-B581-E5E435C213A5}" dt="2024-04-01T16:27:57.069" v="1009" actId="1076"/>
          <ac:picMkLst>
            <pc:docMk/>
            <pc:sldMk cId="3797942288" sldId="267"/>
            <ac:picMk id="11" creationId="{24A3FA58-3B7E-D232-4EB0-D1956D03AD5F}"/>
          </ac:picMkLst>
        </pc:picChg>
        <pc:picChg chg="add del mod">
          <ac:chgData name="Ann Igolkina" userId="4d1b5d7ddf2bbc78" providerId="LiveId" clId="{97B018D0-6A1E-6044-B581-E5E435C213A5}" dt="2024-03-27T15:06:17.503" v="130" actId="21"/>
          <ac:picMkLst>
            <pc:docMk/>
            <pc:sldMk cId="3797942288" sldId="267"/>
            <ac:picMk id="11" creationId="{7429B6DB-F367-C33D-D9EE-65F909892D69}"/>
          </ac:picMkLst>
        </pc:picChg>
      </pc:sldChg>
      <pc:sldChg chg="addSp delSp modSp new add del mod">
        <pc:chgData name="Ann Igolkina" userId="4d1b5d7ddf2bbc78" providerId="LiveId" clId="{97B018D0-6A1E-6044-B581-E5E435C213A5}" dt="2024-04-01T16:19:45.475" v="927" actId="2696"/>
        <pc:sldMkLst>
          <pc:docMk/>
          <pc:sldMk cId="4099168435" sldId="268"/>
        </pc:sldMkLst>
        <pc:spChg chg="add mod">
          <ac:chgData name="Ann Igolkina" userId="4d1b5d7ddf2bbc78" providerId="LiveId" clId="{97B018D0-6A1E-6044-B581-E5E435C213A5}" dt="2024-03-27T14:47:27.503" v="61"/>
          <ac:spMkLst>
            <pc:docMk/>
            <pc:sldMk cId="4099168435" sldId="268"/>
            <ac:spMk id="4" creationId="{34E51526-FC24-395F-7C35-F554E0F15B17}"/>
          </ac:spMkLst>
        </pc:spChg>
        <pc:grpChg chg="add del mod">
          <ac:chgData name="Ann Igolkina" userId="4d1b5d7ddf2bbc78" providerId="LiveId" clId="{97B018D0-6A1E-6044-B581-E5E435C213A5}" dt="2024-03-27T14:50:59.238" v="79" actId="478"/>
          <ac:grpSpMkLst>
            <pc:docMk/>
            <pc:sldMk cId="4099168435" sldId="268"/>
            <ac:grpSpMk id="13" creationId="{D7B97C61-2F61-DC94-892F-976281B8C5EF}"/>
          </ac:grpSpMkLst>
        </pc:grpChg>
        <pc:grpChg chg="add mod">
          <ac:chgData name="Ann Igolkina" userId="4d1b5d7ddf2bbc78" providerId="LiveId" clId="{97B018D0-6A1E-6044-B581-E5E435C213A5}" dt="2024-03-27T14:51:25.228" v="88" actId="1076"/>
          <ac:grpSpMkLst>
            <pc:docMk/>
            <pc:sldMk cId="4099168435" sldId="268"/>
            <ac:grpSpMk id="18" creationId="{CD8E4757-7AC7-ACA7-B5AA-E52F7C471D4F}"/>
          </ac:grpSpMkLst>
        </pc:grpChg>
        <pc:picChg chg="add mod modCrop">
          <ac:chgData name="Ann Igolkina" userId="4d1b5d7ddf2bbc78" providerId="LiveId" clId="{97B018D0-6A1E-6044-B581-E5E435C213A5}" dt="2024-03-27T14:49:43.237" v="78" actId="732"/>
          <ac:picMkLst>
            <pc:docMk/>
            <pc:sldMk cId="4099168435" sldId="268"/>
            <ac:picMk id="3" creationId="{C8AFEEAB-E174-4BE1-45B0-4E4C335C128A}"/>
          </ac:picMkLst>
        </pc:picChg>
        <pc:picChg chg="add del mod">
          <ac:chgData name="Ann Igolkina" userId="4d1b5d7ddf2bbc78" providerId="LiveId" clId="{97B018D0-6A1E-6044-B581-E5E435C213A5}" dt="2024-03-27T14:48:04.661" v="68" actId="478"/>
          <ac:picMkLst>
            <pc:docMk/>
            <pc:sldMk cId="4099168435" sldId="268"/>
            <ac:picMk id="6" creationId="{7BCC55F0-E90C-C350-0609-662AA5C4C275}"/>
          </ac:picMkLst>
        </pc:picChg>
        <pc:picChg chg="add mod">
          <ac:chgData name="Ann Igolkina" userId="4d1b5d7ddf2bbc78" providerId="LiveId" clId="{97B018D0-6A1E-6044-B581-E5E435C213A5}" dt="2024-03-27T14:47:41.210" v="65" actId="1076"/>
          <ac:picMkLst>
            <pc:docMk/>
            <pc:sldMk cId="4099168435" sldId="268"/>
            <ac:picMk id="8" creationId="{746B6D3F-7BE8-C534-9B11-55CBA4213999}"/>
          </ac:picMkLst>
        </pc:picChg>
        <pc:picChg chg="add del mod">
          <ac:chgData name="Ann Igolkina" userId="4d1b5d7ddf2bbc78" providerId="LiveId" clId="{97B018D0-6A1E-6044-B581-E5E435C213A5}" dt="2024-03-27T14:48:22.459" v="71" actId="478"/>
          <ac:picMkLst>
            <pc:docMk/>
            <pc:sldMk cId="4099168435" sldId="268"/>
            <ac:picMk id="10" creationId="{571E135E-7980-5954-0FD0-97914AF4C10B}"/>
          </ac:picMkLst>
        </pc:picChg>
        <pc:picChg chg="add mod">
          <ac:chgData name="Ann Igolkina" userId="4d1b5d7ddf2bbc78" providerId="LiveId" clId="{97B018D0-6A1E-6044-B581-E5E435C213A5}" dt="2024-03-27T14:48:29.657" v="73" actId="1076"/>
          <ac:picMkLst>
            <pc:docMk/>
            <pc:sldMk cId="4099168435" sldId="268"/>
            <ac:picMk id="12" creationId="{9C2A7553-7602-6081-3537-FFFC906B9251}"/>
          </ac:picMkLst>
        </pc:picChg>
        <pc:picChg chg="add mod">
          <ac:chgData name="Ann Igolkina" userId="4d1b5d7ddf2bbc78" providerId="LiveId" clId="{97B018D0-6A1E-6044-B581-E5E435C213A5}" dt="2024-03-27T14:51:18.119" v="84" actId="1076"/>
          <ac:picMkLst>
            <pc:docMk/>
            <pc:sldMk cId="4099168435" sldId="268"/>
            <ac:picMk id="15" creationId="{BE0D9D3C-8A91-FC6F-909C-01FA4D5A141C}"/>
          </ac:picMkLst>
        </pc:picChg>
        <pc:picChg chg="add mod">
          <ac:chgData name="Ann Igolkina" userId="4d1b5d7ddf2bbc78" providerId="LiveId" clId="{97B018D0-6A1E-6044-B581-E5E435C213A5}" dt="2024-03-27T14:51:12.640" v="83" actId="1076"/>
          <ac:picMkLst>
            <pc:docMk/>
            <pc:sldMk cId="4099168435" sldId="268"/>
            <ac:picMk id="17" creationId="{1E5D4F03-FD94-34C1-026C-BF5A660B09F0}"/>
          </ac:picMkLst>
        </pc:picChg>
      </pc:sldChg>
      <pc:sldChg chg="addSp delSp modSp new mod">
        <pc:chgData name="Ann Igolkina" userId="4d1b5d7ddf2bbc78" providerId="LiveId" clId="{97B018D0-6A1E-6044-B581-E5E435C213A5}" dt="2024-04-01T16:25:07.249" v="994" actId="164"/>
        <pc:sldMkLst>
          <pc:docMk/>
          <pc:sldMk cId="122926644" sldId="269"/>
        </pc:sldMkLst>
        <pc:spChg chg="add del mod">
          <ac:chgData name="Ann Igolkina" userId="4d1b5d7ddf2bbc78" providerId="LiveId" clId="{97B018D0-6A1E-6044-B581-E5E435C213A5}" dt="2024-04-01T16:22:22.286" v="937" actId="478"/>
          <ac:spMkLst>
            <pc:docMk/>
            <pc:sldMk cId="122926644" sldId="269"/>
            <ac:spMk id="6" creationId="{44CE0232-378A-6EFE-DEB1-38C5836B80FB}"/>
          </ac:spMkLst>
        </pc:spChg>
        <pc:spChg chg="add mod">
          <ac:chgData name="Ann Igolkina" userId="4d1b5d7ddf2bbc78" providerId="LiveId" clId="{97B018D0-6A1E-6044-B581-E5E435C213A5}" dt="2024-04-01T16:22:57.005" v="945" actId="1076"/>
          <ac:spMkLst>
            <pc:docMk/>
            <pc:sldMk cId="122926644" sldId="269"/>
            <ac:spMk id="10" creationId="{7557DFE9-B70A-C035-C6E4-6E9F8F09AE0E}"/>
          </ac:spMkLst>
        </pc:spChg>
        <pc:spChg chg="add mod">
          <ac:chgData name="Ann Igolkina" userId="4d1b5d7ddf2bbc78" providerId="LiveId" clId="{97B018D0-6A1E-6044-B581-E5E435C213A5}" dt="2024-04-01T16:24:37.640" v="973" actId="20577"/>
          <ac:spMkLst>
            <pc:docMk/>
            <pc:sldMk cId="122926644" sldId="269"/>
            <ac:spMk id="11" creationId="{5AF70854-284F-2307-B2C8-A8E487D0039B}"/>
          </ac:spMkLst>
        </pc:spChg>
        <pc:spChg chg="add mod">
          <ac:chgData name="Ann Igolkina" userId="4d1b5d7ddf2bbc78" providerId="LiveId" clId="{97B018D0-6A1E-6044-B581-E5E435C213A5}" dt="2024-04-01T16:24:39.403" v="975" actId="20577"/>
          <ac:spMkLst>
            <pc:docMk/>
            <pc:sldMk cId="122926644" sldId="269"/>
            <ac:spMk id="12" creationId="{3B6B8A4A-342D-6909-6BB3-C0176381C1B6}"/>
          </ac:spMkLst>
        </pc:spChg>
        <pc:spChg chg="add mod">
          <ac:chgData name="Ann Igolkina" userId="4d1b5d7ddf2bbc78" providerId="LiveId" clId="{97B018D0-6A1E-6044-B581-E5E435C213A5}" dt="2024-04-01T16:24:43.301" v="979" actId="20577"/>
          <ac:spMkLst>
            <pc:docMk/>
            <pc:sldMk cId="122926644" sldId="269"/>
            <ac:spMk id="13" creationId="{4A704CF5-167F-11CB-D049-AE2735E34319}"/>
          </ac:spMkLst>
        </pc:spChg>
        <pc:spChg chg="add mod">
          <ac:chgData name="Ann Igolkina" userId="4d1b5d7ddf2bbc78" providerId="LiveId" clId="{97B018D0-6A1E-6044-B581-E5E435C213A5}" dt="2024-04-01T16:24:45.295" v="981" actId="20577"/>
          <ac:spMkLst>
            <pc:docMk/>
            <pc:sldMk cId="122926644" sldId="269"/>
            <ac:spMk id="14" creationId="{78EB39C1-AE76-DDF7-5950-5F79EBE4BDBC}"/>
          </ac:spMkLst>
        </pc:spChg>
        <pc:spChg chg="add mod">
          <ac:chgData name="Ann Igolkina" userId="4d1b5d7ddf2bbc78" providerId="LiveId" clId="{97B018D0-6A1E-6044-B581-E5E435C213A5}" dt="2024-04-01T16:24:47.086" v="983" actId="20577"/>
          <ac:spMkLst>
            <pc:docMk/>
            <pc:sldMk cId="122926644" sldId="269"/>
            <ac:spMk id="15" creationId="{E38A791B-0CAF-9C74-8420-CFD443686516}"/>
          </ac:spMkLst>
        </pc:spChg>
        <pc:spChg chg="add mod">
          <ac:chgData name="Ann Igolkina" userId="4d1b5d7ddf2bbc78" providerId="LiveId" clId="{97B018D0-6A1E-6044-B581-E5E435C213A5}" dt="2024-04-01T16:24:50.043" v="985" actId="20577"/>
          <ac:spMkLst>
            <pc:docMk/>
            <pc:sldMk cId="122926644" sldId="269"/>
            <ac:spMk id="16" creationId="{98EEADEE-DC9C-F7E6-87AE-11FFF19E9CEB}"/>
          </ac:spMkLst>
        </pc:spChg>
        <pc:spChg chg="add mod">
          <ac:chgData name="Ann Igolkina" userId="4d1b5d7ddf2bbc78" providerId="LiveId" clId="{97B018D0-6A1E-6044-B581-E5E435C213A5}" dt="2024-04-01T16:24:52.773" v="987" actId="20577"/>
          <ac:spMkLst>
            <pc:docMk/>
            <pc:sldMk cId="122926644" sldId="269"/>
            <ac:spMk id="17" creationId="{5BACF3E7-8F3F-31A3-6043-CAA54AD2B743}"/>
          </ac:spMkLst>
        </pc:spChg>
        <pc:spChg chg="add mod">
          <ac:chgData name="Ann Igolkina" userId="4d1b5d7ddf2bbc78" providerId="LiveId" clId="{97B018D0-6A1E-6044-B581-E5E435C213A5}" dt="2024-04-01T16:24:54.894" v="989" actId="20577"/>
          <ac:spMkLst>
            <pc:docMk/>
            <pc:sldMk cId="122926644" sldId="269"/>
            <ac:spMk id="18" creationId="{9F142B4A-5F82-AD4D-4E7E-9191204A7EBA}"/>
          </ac:spMkLst>
        </pc:spChg>
        <pc:spChg chg="add mod">
          <ac:chgData name="Ann Igolkina" userId="4d1b5d7ddf2bbc78" providerId="LiveId" clId="{97B018D0-6A1E-6044-B581-E5E435C213A5}" dt="2024-04-01T16:24:58.770" v="991" actId="20577"/>
          <ac:spMkLst>
            <pc:docMk/>
            <pc:sldMk cId="122926644" sldId="269"/>
            <ac:spMk id="19" creationId="{07A81728-21F7-5848-F214-97064F1F17E4}"/>
          </ac:spMkLst>
        </pc:spChg>
        <pc:spChg chg="add mod">
          <ac:chgData name="Ann Igolkina" userId="4d1b5d7ddf2bbc78" providerId="LiveId" clId="{97B018D0-6A1E-6044-B581-E5E435C213A5}" dt="2024-04-01T16:25:00.600" v="993" actId="20577"/>
          <ac:spMkLst>
            <pc:docMk/>
            <pc:sldMk cId="122926644" sldId="269"/>
            <ac:spMk id="20" creationId="{7EF1ABD7-F1F2-DEFE-E518-532C3BC2EEBA}"/>
          </ac:spMkLst>
        </pc:spChg>
        <pc:grpChg chg="add">
          <ac:chgData name="Ann Igolkina" userId="4d1b5d7ddf2bbc78" providerId="LiveId" clId="{97B018D0-6A1E-6044-B581-E5E435C213A5}" dt="2024-04-01T16:25:07.249" v="994" actId="164"/>
          <ac:grpSpMkLst>
            <pc:docMk/>
            <pc:sldMk cId="122926644" sldId="269"/>
            <ac:grpSpMk id="21" creationId="{454EFDF7-26AC-167A-BB7E-C4FA229DF4B3}"/>
          </ac:grpSpMkLst>
        </pc:grpChg>
        <pc:picChg chg="add del mod modCrop">
          <ac:chgData name="Ann Igolkina" userId="4d1b5d7ddf2bbc78" providerId="LiveId" clId="{97B018D0-6A1E-6044-B581-E5E435C213A5}" dt="2024-04-01T16:22:26.663" v="939" actId="478"/>
          <ac:picMkLst>
            <pc:docMk/>
            <pc:sldMk cId="122926644" sldId="269"/>
            <ac:picMk id="3" creationId="{34CA429F-F168-CB33-69F1-EF4CADE21C55}"/>
          </ac:picMkLst>
        </pc:picChg>
        <pc:picChg chg="add mod modCrop">
          <ac:chgData name="Ann Igolkina" userId="4d1b5d7ddf2bbc78" providerId="LiveId" clId="{97B018D0-6A1E-6044-B581-E5E435C213A5}" dt="2024-04-01T16:24:20.841" v="968" actId="1076"/>
          <ac:picMkLst>
            <pc:docMk/>
            <pc:sldMk cId="122926644" sldId="269"/>
            <ac:picMk id="4" creationId="{A42F72E4-C4FB-FA21-B6B5-0A49669535EA}"/>
          </ac:picMkLst>
        </pc:picChg>
        <pc:picChg chg="add del mod">
          <ac:chgData name="Ann Igolkina" userId="4d1b5d7ddf2bbc78" providerId="LiveId" clId="{97B018D0-6A1E-6044-B581-E5E435C213A5}" dt="2024-04-01T16:22:00.044" v="930" actId="478"/>
          <ac:picMkLst>
            <pc:docMk/>
            <pc:sldMk cId="122926644" sldId="269"/>
            <ac:picMk id="5" creationId="{91564063-6CBE-05E6-A9D0-A1FE40B3741F}"/>
          </ac:picMkLst>
        </pc:picChg>
        <pc:picChg chg="add mod">
          <ac:chgData name="Ann Igolkina" userId="4d1b5d7ddf2bbc78" providerId="LiveId" clId="{97B018D0-6A1E-6044-B581-E5E435C213A5}" dt="2024-04-01T16:22:24.644" v="938" actId="1076"/>
          <ac:picMkLst>
            <pc:docMk/>
            <pc:sldMk cId="122926644" sldId="269"/>
            <ac:picMk id="7" creationId="{437E10EA-23C8-B316-B435-6047354F083A}"/>
          </ac:picMkLst>
        </pc:picChg>
        <pc:picChg chg="add mod">
          <ac:chgData name="Ann Igolkina" userId="4d1b5d7ddf2bbc78" providerId="LiveId" clId="{97B018D0-6A1E-6044-B581-E5E435C213A5}" dt="2024-04-01T16:22:39.492" v="942" actId="1076"/>
          <ac:picMkLst>
            <pc:docMk/>
            <pc:sldMk cId="122926644" sldId="269"/>
            <ac:picMk id="9" creationId="{1444EB38-8990-4498-75CF-A81C4B27AF93}"/>
          </ac:picMkLst>
        </pc:picChg>
      </pc:sldChg>
      <pc:sldChg chg="addSp modSp new mod">
        <pc:chgData name="Ann Igolkina" userId="4d1b5d7ddf2bbc78" providerId="LiveId" clId="{97B018D0-6A1E-6044-B581-E5E435C213A5}" dt="2024-03-27T16:16:52.093" v="209" actId="14100"/>
        <pc:sldMkLst>
          <pc:docMk/>
          <pc:sldMk cId="324869687" sldId="270"/>
        </pc:sldMkLst>
        <pc:picChg chg="add mod">
          <ac:chgData name="Ann Igolkina" userId="4d1b5d7ddf2bbc78" providerId="LiveId" clId="{97B018D0-6A1E-6044-B581-E5E435C213A5}" dt="2024-03-27T15:04:35.790" v="125" actId="1076"/>
          <ac:picMkLst>
            <pc:docMk/>
            <pc:sldMk cId="324869687" sldId="270"/>
            <ac:picMk id="3" creationId="{1E15BAFD-543A-AE9D-0020-7EAA8ADFCD68}"/>
          </ac:picMkLst>
        </pc:picChg>
        <pc:picChg chg="add mod">
          <ac:chgData name="Ann Igolkina" userId="4d1b5d7ddf2bbc78" providerId="LiveId" clId="{97B018D0-6A1E-6044-B581-E5E435C213A5}" dt="2024-03-27T15:04:35.790" v="125" actId="1076"/>
          <ac:picMkLst>
            <pc:docMk/>
            <pc:sldMk cId="324869687" sldId="270"/>
            <ac:picMk id="5" creationId="{E062C05A-EA8B-C7BE-BE8F-BE3F3CD74EDF}"/>
          </ac:picMkLst>
        </pc:picChg>
        <pc:picChg chg="add mod modCrop">
          <ac:chgData name="Ann Igolkina" userId="4d1b5d7ddf2bbc78" providerId="LiveId" clId="{97B018D0-6A1E-6044-B581-E5E435C213A5}" dt="2024-03-27T16:16:52.093" v="209" actId="14100"/>
          <ac:picMkLst>
            <pc:docMk/>
            <pc:sldMk cId="324869687" sldId="270"/>
            <ac:picMk id="7" creationId="{4BB2EC75-FFB8-8A7C-40EE-1F57794D5E19}"/>
          </ac:picMkLst>
        </pc:picChg>
      </pc:sldChg>
      <pc:sldChg chg="addSp delSp modSp new del mod">
        <pc:chgData name="Ann Igolkina" userId="4d1b5d7ddf2bbc78" providerId="LiveId" clId="{97B018D0-6A1E-6044-B581-E5E435C213A5}" dt="2024-03-27T15:10:54.879" v="160" actId="2696"/>
        <pc:sldMkLst>
          <pc:docMk/>
          <pc:sldMk cId="268114902" sldId="271"/>
        </pc:sldMkLst>
        <pc:picChg chg="add mod modCrop">
          <ac:chgData name="Ann Igolkina" userId="4d1b5d7ddf2bbc78" providerId="LiveId" clId="{97B018D0-6A1E-6044-B581-E5E435C213A5}" dt="2024-03-27T15:06:38.469" v="137" actId="1076"/>
          <ac:picMkLst>
            <pc:docMk/>
            <pc:sldMk cId="268114902" sldId="271"/>
            <ac:picMk id="2" creationId="{334277CA-6D8E-ED8B-5D76-FE8BA11850C7}"/>
          </ac:picMkLst>
        </pc:picChg>
        <pc:picChg chg="add del mod">
          <ac:chgData name="Ann Igolkina" userId="4d1b5d7ddf2bbc78" providerId="LiveId" clId="{97B018D0-6A1E-6044-B581-E5E435C213A5}" dt="2024-03-27T15:06:51.867" v="141" actId="478"/>
          <ac:picMkLst>
            <pc:docMk/>
            <pc:sldMk cId="268114902" sldId="271"/>
            <ac:picMk id="4" creationId="{7A0BD741-375E-CDF3-83E3-0F92CC7315CA}"/>
          </ac:picMkLst>
        </pc:picChg>
        <pc:picChg chg="add del mod">
          <ac:chgData name="Ann Igolkina" userId="4d1b5d7ddf2bbc78" providerId="LiveId" clId="{97B018D0-6A1E-6044-B581-E5E435C213A5}" dt="2024-03-27T15:07:09.046" v="142" actId="478"/>
          <ac:picMkLst>
            <pc:docMk/>
            <pc:sldMk cId="268114902" sldId="271"/>
            <ac:picMk id="6" creationId="{769106D1-0834-6AA7-6D15-5CCC7426A3FC}"/>
          </ac:picMkLst>
        </pc:picChg>
        <pc:picChg chg="add mod">
          <ac:chgData name="Ann Igolkina" userId="4d1b5d7ddf2bbc78" providerId="LiveId" clId="{97B018D0-6A1E-6044-B581-E5E435C213A5}" dt="2024-03-27T15:07:43.201" v="149" actId="1076"/>
          <ac:picMkLst>
            <pc:docMk/>
            <pc:sldMk cId="268114902" sldId="271"/>
            <ac:picMk id="8" creationId="{3BD58B50-5510-3184-0A65-2FCF00984F2A}"/>
          </ac:picMkLst>
        </pc:picChg>
        <pc:picChg chg="add mod">
          <ac:chgData name="Ann Igolkina" userId="4d1b5d7ddf2bbc78" providerId="LiveId" clId="{97B018D0-6A1E-6044-B581-E5E435C213A5}" dt="2024-03-27T15:07:36.683" v="148" actId="1076"/>
          <ac:picMkLst>
            <pc:docMk/>
            <pc:sldMk cId="268114902" sldId="271"/>
            <ac:picMk id="10" creationId="{72319897-1BE3-2FF7-792C-8B97994CCD67}"/>
          </ac:picMkLst>
        </pc:picChg>
        <pc:picChg chg="add mod">
          <ac:chgData name="Ann Igolkina" userId="4d1b5d7ddf2bbc78" providerId="LiveId" clId="{97B018D0-6A1E-6044-B581-E5E435C213A5}" dt="2024-03-27T15:09:36.747" v="159" actId="1076"/>
          <ac:picMkLst>
            <pc:docMk/>
            <pc:sldMk cId="268114902" sldId="271"/>
            <ac:picMk id="12" creationId="{C0EAE26B-A978-6CE9-EDC2-9FA8CDEED254}"/>
          </ac:picMkLst>
        </pc:picChg>
        <pc:picChg chg="add mod">
          <ac:chgData name="Ann Igolkina" userId="4d1b5d7ddf2bbc78" providerId="LiveId" clId="{97B018D0-6A1E-6044-B581-E5E435C213A5}" dt="2024-03-27T15:09:30.142" v="158" actId="1076"/>
          <ac:picMkLst>
            <pc:docMk/>
            <pc:sldMk cId="268114902" sldId="271"/>
            <ac:picMk id="14" creationId="{BEB61F87-F2A8-195D-C1A6-86A7A876EEDC}"/>
          </ac:picMkLst>
        </pc:picChg>
      </pc:sldChg>
      <pc:sldChg chg="addSp modSp new mod">
        <pc:chgData name="Ann Igolkina" userId="4d1b5d7ddf2bbc78" providerId="LiveId" clId="{97B018D0-6A1E-6044-B581-E5E435C213A5}" dt="2024-03-27T15:12:32.092" v="180" actId="1035"/>
        <pc:sldMkLst>
          <pc:docMk/>
          <pc:sldMk cId="1037664186" sldId="271"/>
        </pc:sldMkLst>
        <pc:picChg chg="add mod">
          <ac:chgData name="Ann Igolkina" userId="4d1b5d7ddf2bbc78" providerId="LiveId" clId="{97B018D0-6A1E-6044-B581-E5E435C213A5}" dt="2024-03-27T15:12:32.092" v="180" actId="1035"/>
          <ac:picMkLst>
            <pc:docMk/>
            <pc:sldMk cId="1037664186" sldId="271"/>
            <ac:picMk id="3" creationId="{7178F811-3AC4-FB2F-DB55-BE979C05B290}"/>
          </ac:picMkLst>
        </pc:picChg>
        <pc:picChg chg="add mod">
          <ac:chgData name="Ann Igolkina" userId="4d1b5d7ddf2bbc78" providerId="LiveId" clId="{97B018D0-6A1E-6044-B581-E5E435C213A5}" dt="2024-03-27T15:12:26.998" v="176" actId="1076"/>
          <ac:picMkLst>
            <pc:docMk/>
            <pc:sldMk cId="1037664186" sldId="271"/>
            <ac:picMk id="5" creationId="{5AEF1744-C032-C880-51EF-EC9BBAE5F756}"/>
          </ac:picMkLst>
        </pc:picChg>
        <pc:picChg chg="add mod modCrop">
          <ac:chgData name="Ann Igolkina" userId="4d1b5d7ddf2bbc78" providerId="LiveId" clId="{97B018D0-6A1E-6044-B581-E5E435C213A5}" dt="2024-03-27T15:12:23.404" v="174" actId="1076"/>
          <ac:picMkLst>
            <pc:docMk/>
            <pc:sldMk cId="1037664186" sldId="271"/>
            <ac:picMk id="7" creationId="{10491EC9-A249-DBB7-6ED4-F9189DD1F775}"/>
          </ac:picMkLst>
        </pc:picChg>
      </pc:sldChg>
      <pc:sldChg chg="addSp modSp new del">
        <pc:chgData name="Ann Igolkina" userId="4d1b5d7ddf2bbc78" providerId="LiveId" clId="{97B018D0-6A1E-6044-B581-E5E435C213A5}" dt="2024-03-27T15:10:55.560" v="161" actId="2696"/>
        <pc:sldMkLst>
          <pc:docMk/>
          <pc:sldMk cId="670378306" sldId="272"/>
        </pc:sldMkLst>
        <pc:picChg chg="add mod">
          <ac:chgData name="Ann Igolkina" userId="4d1b5d7ddf2bbc78" providerId="LiveId" clId="{97B018D0-6A1E-6044-B581-E5E435C213A5}" dt="2024-03-27T15:08:23.764" v="151"/>
          <ac:picMkLst>
            <pc:docMk/>
            <pc:sldMk cId="670378306" sldId="272"/>
            <ac:picMk id="2" creationId="{75E1315B-C121-AFAA-0D2A-43EF0CE8D036}"/>
          </ac:picMkLst>
        </pc:picChg>
      </pc:sldChg>
      <pc:sldChg chg="addSp delSp modSp new mod">
        <pc:chgData name="Ann Igolkina" userId="4d1b5d7ddf2bbc78" providerId="LiveId" clId="{97B018D0-6A1E-6044-B581-E5E435C213A5}" dt="2024-03-27T15:17:13.446" v="205" actId="1076"/>
        <pc:sldMkLst>
          <pc:docMk/>
          <pc:sldMk cId="1216241146" sldId="272"/>
        </pc:sldMkLst>
        <pc:picChg chg="add del mod">
          <ac:chgData name="Ann Igolkina" userId="4d1b5d7ddf2bbc78" providerId="LiveId" clId="{97B018D0-6A1E-6044-B581-E5E435C213A5}" dt="2024-03-27T15:16:23.429" v="199" actId="478"/>
          <ac:picMkLst>
            <pc:docMk/>
            <pc:sldMk cId="1216241146" sldId="272"/>
            <ac:picMk id="3" creationId="{15E0712E-D1E0-A294-E41A-CA8F557690BB}"/>
          </ac:picMkLst>
        </pc:picChg>
        <pc:picChg chg="add del mod">
          <ac:chgData name="Ann Igolkina" userId="4d1b5d7ddf2bbc78" providerId="LiveId" clId="{97B018D0-6A1E-6044-B581-E5E435C213A5}" dt="2024-03-27T15:16:21.456" v="198" actId="478"/>
          <ac:picMkLst>
            <pc:docMk/>
            <pc:sldMk cId="1216241146" sldId="272"/>
            <ac:picMk id="5" creationId="{BB47C5D5-581D-129F-1028-AAFBB32E32E2}"/>
          </ac:picMkLst>
        </pc:picChg>
        <pc:picChg chg="add mod modCrop">
          <ac:chgData name="Ann Igolkina" userId="4d1b5d7ddf2bbc78" providerId="LiveId" clId="{97B018D0-6A1E-6044-B581-E5E435C213A5}" dt="2024-03-27T15:17:13.446" v="205" actId="1076"/>
          <ac:picMkLst>
            <pc:docMk/>
            <pc:sldMk cId="1216241146" sldId="272"/>
            <ac:picMk id="7" creationId="{1DED214E-A6A4-F238-52AF-AAA6A853054E}"/>
          </ac:picMkLst>
        </pc:picChg>
        <pc:picChg chg="add mod">
          <ac:chgData name="Ann Igolkina" userId="4d1b5d7ddf2bbc78" providerId="LiveId" clId="{97B018D0-6A1E-6044-B581-E5E435C213A5}" dt="2024-03-27T15:17:13.446" v="205" actId="1076"/>
          <ac:picMkLst>
            <pc:docMk/>
            <pc:sldMk cId="1216241146" sldId="272"/>
            <ac:picMk id="9" creationId="{04BDE1E7-868A-EB3E-E15F-E9F2F28310CB}"/>
          </ac:picMkLst>
        </pc:picChg>
        <pc:picChg chg="add mod">
          <ac:chgData name="Ann Igolkina" userId="4d1b5d7ddf2bbc78" providerId="LiveId" clId="{97B018D0-6A1E-6044-B581-E5E435C213A5}" dt="2024-03-27T15:17:13.446" v="205" actId="1076"/>
          <ac:picMkLst>
            <pc:docMk/>
            <pc:sldMk cId="1216241146" sldId="272"/>
            <ac:picMk id="11" creationId="{A6DCC9B1-3A83-4703-AAEB-8B53322CDC4E}"/>
          </ac:picMkLst>
        </pc:picChg>
      </pc:sldChg>
      <pc:sldChg chg="new">
        <pc:chgData name="Ann Igolkina" userId="4d1b5d7ddf2bbc78" providerId="LiveId" clId="{97B018D0-6A1E-6044-B581-E5E435C213A5}" dt="2024-03-27T15:17:24.938" v="206" actId="680"/>
        <pc:sldMkLst>
          <pc:docMk/>
          <pc:sldMk cId="620695595" sldId="273"/>
        </pc:sldMkLst>
      </pc:sldChg>
      <pc:sldChg chg="addSp delSp modSp new mod ord">
        <pc:chgData name="Ann Igolkina" userId="4d1b5d7ddf2bbc78" providerId="LiveId" clId="{97B018D0-6A1E-6044-B581-E5E435C213A5}" dt="2024-03-29T13:08:11.996" v="664" actId="164"/>
        <pc:sldMkLst>
          <pc:docMk/>
          <pc:sldMk cId="3002845350" sldId="274"/>
        </pc:sldMkLst>
        <pc:spChg chg="del">
          <ac:chgData name="Ann Igolkina" userId="4d1b5d7ddf2bbc78" providerId="LiveId" clId="{97B018D0-6A1E-6044-B581-E5E435C213A5}" dt="2024-03-29T12:35:09.914" v="212" actId="478"/>
          <ac:spMkLst>
            <pc:docMk/>
            <pc:sldMk cId="3002845350" sldId="274"/>
            <ac:spMk id="2" creationId="{4F0CC558-E013-475D-24F2-85DD28A429F1}"/>
          </ac:spMkLst>
        </pc:spChg>
        <pc:spChg chg="del">
          <ac:chgData name="Ann Igolkina" userId="4d1b5d7ddf2bbc78" providerId="LiveId" clId="{97B018D0-6A1E-6044-B581-E5E435C213A5}" dt="2024-03-29T12:35:09.914" v="212" actId="478"/>
          <ac:spMkLst>
            <pc:docMk/>
            <pc:sldMk cId="3002845350" sldId="274"/>
            <ac:spMk id="3" creationId="{1E3BA322-69E6-8DE2-ADD6-AEC1B0E31754}"/>
          </ac:spMkLst>
        </pc:spChg>
        <pc:spChg chg="add mod">
          <ac:chgData name="Ann Igolkina" userId="4d1b5d7ddf2bbc78" providerId="LiveId" clId="{97B018D0-6A1E-6044-B581-E5E435C213A5}" dt="2024-03-29T12:35:24.215" v="242" actId="20577"/>
          <ac:spMkLst>
            <pc:docMk/>
            <pc:sldMk cId="3002845350" sldId="274"/>
            <ac:spMk id="4" creationId="{19B4258B-9BA5-47F1-3DAF-7B4063923008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8" creationId="{3AFA2E3A-91EC-79AB-B4EF-2B9E6E244934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9" creationId="{0FAA3757-6A3D-0114-D3BD-DF973D4E317B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10" creationId="{61997207-8336-6748-3F49-AFBAF11CF940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11" creationId="{A8BDF41A-B12F-9CB3-C08B-B4A59080C098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12" creationId="{A58CBD10-7C62-7AA9-4B38-0D9F71897236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13" creationId="{048A316F-4277-ED73-1EEF-62110F6F991B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14" creationId="{4152F683-B85F-2089-BCBD-CA8DA440C85A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15" creationId="{0D0091E5-D027-CC27-2CAA-6B69550693F0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16" creationId="{04AFF1CD-1BA1-FC72-E13B-F375F8A7617E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17" creationId="{288B417C-3A1B-E5BF-D7A5-CBA2EC97E0C0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18" creationId="{9F74F9E9-9EE2-DEA4-53C1-7A0047D0347E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21" creationId="{DAB0B636-EB64-C156-DAC5-E7F587D11862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22" creationId="{6ED94D6B-95E7-67FE-6AB3-83C89D20DD90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23" creationId="{F37C1B6F-A574-2DDB-0EBE-9D3C25E305FE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24" creationId="{C5898438-1665-04A1-ABFB-792EDD496AC3}"/>
          </ac:spMkLst>
        </pc:spChg>
        <pc:spChg chg="add mod topLvl">
          <ac:chgData name="Ann Igolkina" userId="4d1b5d7ddf2bbc78" providerId="LiveId" clId="{97B018D0-6A1E-6044-B581-E5E435C213A5}" dt="2024-03-29T13:08:05.321" v="663" actId="165"/>
          <ac:spMkLst>
            <pc:docMk/>
            <pc:sldMk cId="3002845350" sldId="274"/>
            <ac:spMk id="25" creationId="{3EE0CC19-C444-BF17-FFA2-595268331019}"/>
          </ac:spMkLst>
        </pc:spChg>
        <pc:spChg chg="add del mod">
          <ac:chgData name="Ann Igolkina" userId="4d1b5d7ddf2bbc78" providerId="LiveId" clId="{97B018D0-6A1E-6044-B581-E5E435C213A5}" dt="2024-03-29T13:06:31.475" v="626" actId="478"/>
          <ac:spMkLst>
            <pc:docMk/>
            <pc:sldMk cId="3002845350" sldId="274"/>
            <ac:spMk id="30" creationId="{595ECA53-F87C-7799-7241-9ABE0C30F612}"/>
          </ac:spMkLst>
        </pc:spChg>
        <pc:grpChg chg="add del mod">
          <ac:chgData name="Ann Igolkina" userId="4d1b5d7ddf2bbc78" providerId="LiveId" clId="{97B018D0-6A1E-6044-B581-E5E435C213A5}" dt="2024-03-29T13:08:05.321" v="663" actId="165"/>
          <ac:grpSpMkLst>
            <pc:docMk/>
            <pc:sldMk cId="3002845350" sldId="274"/>
            <ac:grpSpMk id="26" creationId="{FC936DF3-CC68-670E-5B36-33587C151203}"/>
          </ac:grpSpMkLst>
        </pc:grpChg>
        <pc:grpChg chg="add">
          <ac:chgData name="Ann Igolkina" userId="4d1b5d7ddf2bbc78" providerId="LiveId" clId="{97B018D0-6A1E-6044-B581-E5E435C213A5}" dt="2024-03-29T13:08:11.996" v="664" actId="164"/>
          <ac:grpSpMkLst>
            <pc:docMk/>
            <pc:sldMk cId="3002845350" sldId="274"/>
            <ac:grpSpMk id="42" creationId="{1D4EA7A7-BE1D-2963-4702-CE2406BB8143}"/>
          </ac:grpSpMkLst>
        </pc:grpChg>
        <pc:picChg chg="add mod topLvl">
          <ac:chgData name="Ann Igolkina" userId="4d1b5d7ddf2bbc78" providerId="LiveId" clId="{97B018D0-6A1E-6044-B581-E5E435C213A5}" dt="2024-03-29T13:08:05.321" v="663" actId="165"/>
          <ac:picMkLst>
            <pc:docMk/>
            <pc:sldMk cId="3002845350" sldId="274"/>
            <ac:picMk id="6" creationId="{FDFEE8FD-F11E-7C82-D129-A9C104EB0AC1}"/>
          </ac:picMkLst>
        </pc:picChg>
        <pc:picChg chg="add del mod">
          <ac:chgData name="Ann Igolkina" userId="4d1b5d7ddf2bbc78" providerId="LiveId" clId="{97B018D0-6A1E-6044-B581-E5E435C213A5}" dt="2024-03-29T13:00:52.407" v="381" actId="478"/>
          <ac:picMkLst>
            <pc:docMk/>
            <pc:sldMk cId="3002845350" sldId="274"/>
            <ac:picMk id="7" creationId="{14036B69-363E-B29B-D9EB-3ED920F81C31}"/>
          </ac:picMkLst>
        </pc:picChg>
        <pc:picChg chg="add mod topLvl">
          <ac:chgData name="Ann Igolkina" userId="4d1b5d7ddf2bbc78" providerId="LiveId" clId="{97B018D0-6A1E-6044-B581-E5E435C213A5}" dt="2024-03-29T13:08:05.321" v="663" actId="165"/>
          <ac:picMkLst>
            <pc:docMk/>
            <pc:sldMk cId="3002845350" sldId="274"/>
            <ac:picMk id="20" creationId="{2ED8D36E-0FE1-9A48-CB57-32778CA8BAEC}"/>
          </ac:picMkLst>
        </pc:picChg>
        <pc:cxnChg chg="add del mod">
          <ac:chgData name="Ann Igolkina" userId="4d1b5d7ddf2bbc78" providerId="LiveId" clId="{97B018D0-6A1E-6044-B581-E5E435C213A5}" dt="2024-03-29T13:06:10.773" v="616" actId="11529"/>
          <ac:cxnSpMkLst>
            <pc:docMk/>
            <pc:sldMk cId="3002845350" sldId="274"/>
            <ac:cxnSpMk id="28" creationId="{53E2414F-FC11-C016-C568-E0A44C4FBC1F}"/>
          </ac:cxnSpMkLst>
        </pc:cxnChg>
        <pc:cxnChg chg="add mod">
          <ac:chgData name="Ann Igolkina" userId="4d1b5d7ddf2bbc78" providerId="LiveId" clId="{97B018D0-6A1E-6044-B581-E5E435C213A5}" dt="2024-03-29T13:06:07.913" v="613" actId="1076"/>
          <ac:cxnSpMkLst>
            <pc:docMk/>
            <pc:sldMk cId="3002845350" sldId="274"/>
            <ac:cxnSpMk id="29" creationId="{333C6490-C297-F01B-FF58-CEC5010A663A}"/>
          </ac:cxnSpMkLst>
        </pc:cxnChg>
        <pc:cxnChg chg="add mod">
          <ac:chgData name="Ann Igolkina" userId="4d1b5d7ddf2bbc78" providerId="LiveId" clId="{97B018D0-6A1E-6044-B581-E5E435C213A5}" dt="2024-03-29T13:06:49.775" v="628" actId="208"/>
          <ac:cxnSpMkLst>
            <pc:docMk/>
            <pc:sldMk cId="3002845350" sldId="274"/>
            <ac:cxnSpMk id="32" creationId="{17DFA5DD-CB8A-32EF-85BC-F67BE85D382A}"/>
          </ac:cxnSpMkLst>
        </pc:cxnChg>
        <pc:cxnChg chg="add mod">
          <ac:chgData name="Ann Igolkina" userId="4d1b5d7ddf2bbc78" providerId="LiveId" clId="{97B018D0-6A1E-6044-B581-E5E435C213A5}" dt="2024-03-29T13:06:55.454" v="637" actId="1035"/>
          <ac:cxnSpMkLst>
            <pc:docMk/>
            <pc:sldMk cId="3002845350" sldId="274"/>
            <ac:cxnSpMk id="33" creationId="{E6977AED-CDFD-6B80-2B61-F3AA203B7D31}"/>
          </ac:cxnSpMkLst>
        </pc:cxnChg>
        <pc:cxnChg chg="add mod">
          <ac:chgData name="Ann Igolkina" userId="4d1b5d7ddf2bbc78" providerId="LiveId" clId="{97B018D0-6A1E-6044-B581-E5E435C213A5}" dt="2024-03-29T13:08:00.534" v="662" actId="1076"/>
          <ac:cxnSpMkLst>
            <pc:docMk/>
            <pc:sldMk cId="3002845350" sldId="274"/>
            <ac:cxnSpMk id="34" creationId="{D8B9BDC3-B035-FA35-F192-A79CF5A3265D}"/>
          </ac:cxnSpMkLst>
        </pc:cxnChg>
        <pc:cxnChg chg="add mod">
          <ac:chgData name="Ann Igolkina" userId="4d1b5d7ddf2bbc78" providerId="LiveId" clId="{97B018D0-6A1E-6044-B581-E5E435C213A5}" dt="2024-03-29T13:07:57.420" v="661" actId="1076"/>
          <ac:cxnSpMkLst>
            <pc:docMk/>
            <pc:sldMk cId="3002845350" sldId="274"/>
            <ac:cxnSpMk id="35" creationId="{81A6FBB9-9993-F198-6112-DF1256B1B5D2}"/>
          </ac:cxnSpMkLst>
        </pc:cxnChg>
        <pc:cxnChg chg="add mod">
          <ac:chgData name="Ann Igolkina" userId="4d1b5d7ddf2bbc78" providerId="LiveId" clId="{97B018D0-6A1E-6044-B581-E5E435C213A5}" dt="2024-03-29T13:07:29.984" v="648" actId="208"/>
          <ac:cxnSpMkLst>
            <pc:docMk/>
            <pc:sldMk cId="3002845350" sldId="274"/>
            <ac:cxnSpMk id="37" creationId="{F02B8C51-3809-8152-3E6E-8A564CF22872}"/>
          </ac:cxnSpMkLst>
        </pc:cxnChg>
        <pc:cxnChg chg="add mod">
          <ac:chgData name="Ann Igolkina" userId="4d1b5d7ddf2bbc78" providerId="LiveId" clId="{97B018D0-6A1E-6044-B581-E5E435C213A5}" dt="2024-03-29T13:07:51.331" v="660" actId="1076"/>
          <ac:cxnSpMkLst>
            <pc:docMk/>
            <pc:sldMk cId="3002845350" sldId="274"/>
            <ac:cxnSpMk id="39" creationId="{4D5D85D2-FDD6-62E7-0D45-DE7E36DC992D}"/>
          </ac:cxnSpMkLst>
        </pc:cxnChg>
        <pc:cxnChg chg="add mod">
          <ac:chgData name="Ann Igolkina" userId="4d1b5d7ddf2bbc78" providerId="LiveId" clId="{97B018D0-6A1E-6044-B581-E5E435C213A5}" dt="2024-03-29T13:07:48.508" v="659" actId="1038"/>
          <ac:cxnSpMkLst>
            <pc:docMk/>
            <pc:sldMk cId="3002845350" sldId="274"/>
            <ac:cxnSpMk id="40" creationId="{7F094094-5505-1498-E09E-B6AADD052839}"/>
          </ac:cxnSpMkLst>
        </pc:cxnChg>
        <pc:cxnChg chg="add mod">
          <ac:chgData name="Ann Igolkina" userId="4d1b5d7ddf2bbc78" providerId="LiveId" clId="{97B018D0-6A1E-6044-B581-E5E435C213A5}" dt="2024-03-29T13:07:44.727" v="657" actId="1037"/>
          <ac:cxnSpMkLst>
            <pc:docMk/>
            <pc:sldMk cId="3002845350" sldId="274"/>
            <ac:cxnSpMk id="41" creationId="{A1BA72C6-8DAF-A8B9-32F3-B7A1CA8DA885}"/>
          </ac:cxnSpMkLst>
        </pc:cxnChg>
      </pc:sldChg>
      <pc:sldChg chg="addSp delSp modSp add mod">
        <pc:chgData name="Ann Igolkina" userId="4d1b5d7ddf2bbc78" providerId="LiveId" clId="{97B018D0-6A1E-6044-B581-E5E435C213A5}" dt="2024-04-01T15:51:12.621" v="919"/>
        <pc:sldMkLst>
          <pc:docMk/>
          <pc:sldMk cId="2873718790" sldId="275"/>
        </pc:sldMkLst>
        <pc:spChg chg="del mod">
          <ac:chgData name="Ann Igolkina" userId="4d1b5d7ddf2bbc78" providerId="LiveId" clId="{97B018D0-6A1E-6044-B581-E5E435C213A5}" dt="2024-04-01T15:51:11.644" v="918" actId="21"/>
          <ac:spMkLst>
            <pc:docMk/>
            <pc:sldMk cId="2873718790" sldId="275"/>
            <ac:spMk id="4" creationId="{E6E24BFA-FB0E-0990-939C-D14992F122D6}"/>
          </ac:spMkLst>
        </pc:spChg>
        <pc:spChg chg="add del mod">
          <ac:chgData name="Ann Igolkina" userId="4d1b5d7ddf2bbc78" providerId="LiveId" clId="{97B018D0-6A1E-6044-B581-E5E435C213A5}" dt="2024-04-01T15:42:34.581" v="731" actId="478"/>
          <ac:spMkLst>
            <pc:docMk/>
            <pc:sldMk cId="2873718790" sldId="275"/>
            <ac:spMk id="5" creationId="{2843B522-537B-57EE-47E7-AFFD218E6111}"/>
          </ac:spMkLst>
        </pc:spChg>
        <pc:spChg chg="add del mod">
          <ac:chgData name="Ann Igolkina" userId="4d1b5d7ddf2bbc78" providerId="LiveId" clId="{97B018D0-6A1E-6044-B581-E5E435C213A5}" dt="2024-04-01T15:42:34.581" v="731" actId="478"/>
          <ac:spMkLst>
            <pc:docMk/>
            <pc:sldMk cId="2873718790" sldId="275"/>
            <ac:spMk id="7" creationId="{5D8853B5-BE3F-4D0C-3683-1C603D1F8176}"/>
          </ac:spMkLst>
        </pc:spChg>
        <pc:spChg chg="mod topLvl">
          <ac:chgData name="Ann Igolkina" userId="4d1b5d7ddf2bbc78" providerId="LiveId" clId="{97B018D0-6A1E-6044-B581-E5E435C213A5}" dt="2024-04-01T15:42:39.021" v="732" actId="1076"/>
          <ac:spMkLst>
            <pc:docMk/>
            <pc:sldMk cId="2873718790" sldId="275"/>
            <ac:spMk id="8" creationId="{64285232-BEEC-C316-6CD0-5C3843315878}"/>
          </ac:spMkLst>
        </pc:spChg>
        <pc:spChg chg="mod topLvl">
          <ac:chgData name="Ann Igolkina" userId="4d1b5d7ddf2bbc78" providerId="LiveId" clId="{97B018D0-6A1E-6044-B581-E5E435C213A5}" dt="2024-04-01T15:42:39.021" v="732" actId="1076"/>
          <ac:spMkLst>
            <pc:docMk/>
            <pc:sldMk cId="2873718790" sldId="275"/>
            <ac:spMk id="9" creationId="{AB16B1D4-4B69-CB08-080A-735FE67A6BCE}"/>
          </ac:spMkLst>
        </pc:spChg>
        <pc:spChg chg="mod topLvl">
          <ac:chgData name="Ann Igolkina" userId="4d1b5d7ddf2bbc78" providerId="LiveId" clId="{97B018D0-6A1E-6044-B581-E5E435C213A5}" dt="2024-04-01T15:42:39.021" v="732" actId="1076"/>
          <ac:spMkLst>
            <pc:docMk/>
            <pc:sldMk cId="2873718790" sldId="275"/>
            <ac:spMk id="10" creationId="{5A78CB17-4D95-131A-54F0-4C6AA09305E9}"/>
          </ac:spMkLst>
        </pc:spChg>
        <pc:spChg chg="mod topLvl">
          <ac:chgData name="Ann Igolkina" userId="4d1b5d7ddf2bbc78" providerId="LiveId" clId="{97B018D0-6A1E-6044-B581-E5E435C213A5}" dt="2024-04-01T15:42:39.021" v="732" actId="1076"/>
          <ac:spMkLst>
            <pc:docMk/>
            <pc:sldMk cId="2873718790" sldId="275"/>
            <ac:spMk id="11" creationId="{FE0207D8-F3E9-AA0D-E155-EDCA226E7F00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12" creationId="{AD4301CA-660F-3E70-DF87-7D5677FE0793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13" creationId="{011EBD69-F644-BB94-4F84-7E9879ABC789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14" creationId="{6C583A89-FF50-3A65-B10F-C0E6B0776AA3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15" creationId="{F3DF9CC0-D791-DE0A-AB2A-2FD33C170B20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16" creationId="{46C93306-CB50-3B37-5BF9-8518B354152C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17" creationId="{BE63F53E-F348-85CA-94F5-D2F3A7981CF5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18" creationId="{3C97C446-03B5-DDDB-C4E0-BE40A7686305}"/>
          </ac:spMkLst>
        </pc:spChg>
        <pc:spChg chg="add del mod">
          <ac:chgData name="Ann Igolkina" userId="4d1b5d7ddf2bbc78" providerId="LiveId" clId="{97B018D0-6A1E-6044-B581-E5E435C213A5}" dt="2024-04-01T15:42:34.581" v="731" actId="478"/>
          <ac:spMkLst>
            <pc:docMk/>
            <pc:sldMk cId="2873718790" sldId="275"/>
            <ac:spMk id="19" creationId="{111675E8-60C6-8B80-CB75-C6D30A5519E7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21" creationId="{2DC0816A-60A1-873C-CF86-249904074E38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22" creationId="{737F688A-14FB-4227-7F78-06A385EDABDC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23" creationId="{691FF648-2998-56C4-A4EE-0BCE22A70F77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24" creationId="{0A37792A-F65D-EEAB-C653-64353E8E06AE}"/>
          </ac:spMkLst>
        </pc:spChg>
        <pc:spChg chg="del topLvl">
          <ac:chgData name="Ann Igolkina" userId="4d1b5d7ddf2bbc78" providerId="LiveId" clId="{97B018D0-6A1E-6044-B581-E5E435C213A5}" dt="2024-04-01T15:38:54.488" v="668" actId="478"/>
          <ac:spMkLst>
            <pc:docMk/>
            <pc:sldMk cId="2873718790" sldId="275"/>
            <ac:spMk id="25" creationId="{9CE94B58-AE9A-7090-BB33-7AAED94169DD}"/>
          </ac:spMkLst>
        </pc:spChg>
        <pc:spChg chg="add del mod">
          <ac:chgData name="Ann Igolkina" userId="4d1b5d7ddf2bbc78" providerId="LiveId" clId="{97B018D0-6A1E-6044-B581-E5E435C213A5}" dt="2024-04-01T15:42:34.581" v="731" actId="478"/>
          <ac:spMkLst>
            <pc:docMk/>
            <pc:sldMk cId="2873718790" sldId="275"/>
            <ac:spMk id="26" creationId="{8D2A3597-E1E6-3DD3-DFC4-378A30E39021}"/>
          </ac:spMkLst>
        </pc:spChg>
        <pc:spChg chg="add del mod">
          <ac:chgData name="Ann Igolkina" userId="4d1b5d7ddf2bbc78" providerId="LiveId" clId="{97B018D0-6A1E-6044-B581-E5E435C213A5}" dt="2024-04-01T15:42:34.581" v="731" actId="478"/>
          <ac:spMkLst>
            <pc:docMk/>
            <pc:sldMk cId="2873718790" sldId="275"/>
            <ac:spMk id="27" creationId="{580B503B-DAF8-5CE7-A35E-B3162E3C16C1}"/>
          </ac:spMkLst>
        </pc:spChg>
        <pc:spChg chg="add del mod">
          <ac:chgData name="Ann Igolkina" userId="4d1b5d7ddf2bbc78" providerId="LiveId" clId="{97B018D0-6A1E-6044-B581-E5E435C213A5}" dt="2024-04-01T15:42:34.581" v="731" actId="478"/>
          <ac:spMkLst>
            <pc:docMk/>
            <pc:sldMk cId="2873718790" sldId="275"/>
            <ac:spMk id="28" creationId="{23B9E582-9AF5-90AD-6E75-48AC756CB75B}"/>
          </ac:spMkLst>
        </pc:spChg>
        <pc:spChg chg="add mod">
          <ac:chgData name="Ann Igolkina" userId="4d1b5d7ddf2bbc78" providerId="LiveId" clId="{97B018D0-6A1E-6044-B581-E5E435C213A5}" dt="2024-04-01T15:45:23.734" v="813" actId="20577"/>
          <ac:spMkLst>
            <pc:docMk/>
            <pc:sldMk cId="2873718790" sldId="275"/>
            <ac:spMk id="29" creationId="{EF7F1B0A-ADE5-8296-9D95-6DD9BB316424}"/>
          </ac:spMkLst>
        </pc:spChg>
        <pc:spChg chg="add mod">
          <ac:chgData name="Ann Igolkina" userId="4d1b5d7ddf2bbc78" providerId="LiveId" clId="{97B018D0-6A1E-6044-B581-E5E435C213A5}" dt="2024-04-01T15:45:26.884" v="818" actId="20577"/>
          <ac:spMkLst>
            <pc:docMk/>
            <pc:sldMk cId="2873718790" sldId="275"/>
            <ac:spMk id="30" creationId="{2843FBAC-F803-5895-CCA0-11A34DD193FF}"/>
          </ac:spMkLst>
        </pc:spChg>
        <pc:spChg chg="add mod">
          <ac:chgData name="Ann Igolkina" userId="4d1b5d7ddf2bbc78" providerId="LiveId" clId="{97B018D0-6A1E-6044-B581-E5E435C213A5}" dt="2024-04-01T15:46:35.638" v="853" actId="207"/>
          <ac:spMkLst>
            <pc:docMk/>
            <pc:sldMk cId="2873718790" sldId="275"/>
            <ac:spMk id="31" creationId="{2C75CAF8-CC10-855D-CE00-227F33F15E11}"/>
          </ac:spMkLst>
        </pc:spChg>
        <pc:spChg chg="add mod">
          <ac:chgData name="Ann Igolkina" userId="4d1b5d7ddf2bbc78" providerId="LiveId" clId="{97B018D0-6A1E-6044-B581-E5E435C213A5}" dt="2024-04-01T15:46:35.638" v="853" actId="207"/>
          <ac:spMkLst>
            <pc:docMk/>
            <pc:sldMk cId="2873718790" sldId="275"/>
            <ac:spMk id="36" creationId="{0B8A8E0D-78C8-587E-DACF-E27DA269C7FA}"/>
          </ac:spMkLst>
        </pc:spChg>
        <pc:spChg chg="add mod">
          <ac:chgData name="Ann Igolkina" userId="4d1b5d7ddf2bbc78" providerId="LiveId" clId="{97B018D0-6A1E-6044-B581-E5E435C213A5}" dt="2024-04-01T15:46:47.851" v="855" actId="207"/>
          <ac:spMkLst>
            <pc:docMk/>
            <pc:sldMk cId="2873718790" sldId="275"/>
            <ac:spMk id="38" creationId="{2DE135C4-928D-A6B6-07F4-7A72182104D0}"/>
          </ac:spMkLst>
        </pc:spChg>
        <pc:spChg chg="add mod">
          <ac:chgData name="Ann Igolkina" userId="4d1b5d7ddf2bbc78" providerId="LiveId" clId="{97B018D0-6A1E-6044-B581-E5E435C213A5}" dt="2024-04-01T15:46:47.851" v="855" actId="207"/>
          <ac:spMkLst>
            <pc:docMk/>
            <pc:sldMk cId="2873718790" sldId="275"/>
            <ac:spMk id="43" creationId="{3ABE69F0-B83D-665F-CB3B-ACCB6AB793D8}"/>
          </ac:spMkLst>
        </pc:spChg>
        <pc:spChg chg="add mod">
          <ac:chgData name="Ann Igolkina" userId="4d1b5d7ddf2bbc78" providerId="LiveId" clId="{97B018D0-6A1E-6044-B581-E5E435C213A5}" dt="2024-04-01T15:50:09.697" v="915" actId="1076"/>
          <ac:spMkLst>
            <pc:docMk/>
            <pc:sldMk cId="2873718790" sldId="275"/>
            <ac:spMk id="51" creationId="{82EE83C1-6D4D-9AF6-92F3-0995F1E3726E}"/>
          </ac:spMkLst>
        </pc:spChg>
        <pc:spChg chg="add del mod">
          <ac:chgData name="Ann Igolkina" userId="4d1b5d7ddf2bbc78" providerId="LiveId" clId="{97B018D0-6A1E-6044-B581-E5E435C213A5}" dt="2024-04-01T15:50:17.573" v="916" actId="478"/>
          <ac:spMkLst>
            <pc:docMk/>
            <pc:sldMk cId="2873718790" sldId="275"/>
            <ac:spMk id="52" creationId="{9049901E-51C1-7AD1-39B4-D3289FE0A2DE}"/>
          </ac:spMkLst>
        </pc:spChg>
        <pc:spChg chg="add del mod">
          <ac:chgData name="Ann Igolkina" userId="4d1b5d7ddf2bbc78" providerId="LiveId" clId="{97B018D0-6A1E-6044-B581-E5E435C213A5}" dt="2024-04-01T15:50:17.573" v="916" actId="478"/>
          <ac:spMkLst>
            <pc:docMk/>
            <pc:sldMk cId="2873718790" sldId="275"/>
            <ac:spMk id="53" creationId="{A843045B-5CB1-8235-E2A1-EDD2478E25F9}"/>
          </ac:spMkLst>
        </pc:spChg>
        <pc:spChg chg="add del mod">
          <ac:chgData name="Ann Igolkina" userId="4d1b5d7ddf2bbc78" providerId="LiveId" clId="{97B018D0-6A1E-6044-B581-E5E435C213A5}" dt="2024-04-01T15:50:17.573" v="916" actId="478"/>
          <ac:spMkLst>
            <pc:docMk/>
            <pc:sldMk cId="2873718790" sldId="275"/>
            <ac:spMk id="54" creationId="{0336107A-B3AF-FD0A-78FB-14B70C911CAB}"/>
          </ac:spMkLst>
        </pc:spChg>
        <pc:spChg chg="add del mod">
          <ac:chgData name="Ann Igolkina" userId="4d1b5d7ddf2bbc78" providerId="LiveId" clId="{97B018D0-6A1E-6044-B581-E5E435C213A5}" dt="2024-04-01T15:50:17.573" v="916" actId="478"/>
          <ac:spMkLst>
            <pc:docMk/>
            <pc:sldMk cId="2873718790" sldId="275"/>
            <ac:spMk id="55" creationId="{0ADB199E-0180-22C0-90CD-395D860F8D19}"/>
          </ac:spMkLst>
        </pc:spChg>
        <pc:spChg chg="add del mod">
          <ac:chgData name="Ann Igolkina" userId="4d1b5d7ddf2bbc78" providerId="LiveId" clId="{97B018D0-6A1E-6044-B581-E5E435C213A5}" dt="2024-04-01T15:50:17.573" v="916" actId="478"/>
          <ac:spMkLst>
            <pc:docMk/>
            <pc:sldMk cId="2873718790" sldId="275"/>
            <ac:spMk id="56" creationId="{AF557FAF-847A-62DB-A090-2DD2C297953C}"/>
          </ac:spMkLst>
        </pc:spChg>
        <pc:spChg chg="add del mod">
          <ac:chgData name="Ann Igolkina" userId="4d1b5d7ddf2bbc78" providerId="LiveId" clId="{97B018D0-6A1E-6044-B581-E5E435C213A5}" dt="2024-04-01T15:50:17.573" v="916" actId="478"/>
          <ac:spMkLst>
            <pc:docMk/>
            <pc:sldMk cId="2873718790" sldId="275"/>
            <ac:spMk id="57" creationId="{216B49FB-BC1D-595D-8B39-70F59248563E}"/>
          </ac:spMkLst>
        </pc:spChg>
        <pc:spChg chg="add del mod">
          <ac:chgData name="Ann Igolkina" userId="4d1b5d7ddf2bbc78" providerId="LiveId" clId="{97B018D0-6A1E-6044-B581-E5E435C213A5}" dt="2024-04-01T15:50:17.573" v="916" actId="478"/>
          <ac:spMkLst>
            <pc:docMk/>
            <pc:sldMk cId="2873718790" sldId="275"/>
            <ac:spMk id="58" creationId="{B2362BB1-72D1-BCC5-909A-1BA44BA64E31}"/>
          </ac:spMkLst>
        </pc:spChg>
        <pc:spChg chg="add del mod">
          <ac:chgData name="Ann Igolkina" userId="4d1b5d7ddf2bbc78" providerId="LiveId" clId="{97B018D0-6A1E-6044-B581-E5E435C213A5}" dt="2024-04-01T15:50:17.573" v="916" actId="478"/>
          <ac:spMkLst>
            <pc:docMk/>
            <pc:sldMk cId="2873718790" sldId="275"/>
            <ac:spMk id="59" creationId="{B51BD99A-9F48-F298-52A3-FF82CC3D7CC1}"/>
          </ac:spMkLst>
        </pc:spChg>
        <pc:spChg chg="add mod">
          <ac:chgData name="Ann Igolkina" userId="4d1b5d7ddf2bbc78" providerId="LiveId" clId="{97B018D0-6A1E-6044-B581-E5E435C213A5}" dt="2024-04-01T15:51:12.621" v="919"/>
          <ac:spMkLst>
            <pc:docMk/>
            <pc:sldMk cId="2873718790" sldId="275"/>
            <ac:spMk id="61" creationId="{82F9AE2C-B94A-9BE1-A96B-C79CD6C13807}"/>
          </ac:spMkLst>
        </pc:spChg>
        <pc:grpChg chg="del">
          <ac:chgData name="Ann Igolkina" userId="4d1b5d7ddf2bbc78" providerId="LiveId" clId="{97B018D0-6A1E-6044-B581-E5E435C213A5}" dt="2024-04-01T15:38:49.151" v="667" actId="165"/>
          <ac:grpSpMkLst>
            <pc:docMk/>
            <pc:sldMk cId="2873718790" sldId="275"/>
            <ac:grpSpMk id="42" creationId="{680788DD-2CFE-7141-FB17-7638D641191D}"/>
          </ac:grpSpMkLst>
        </pc:grpChg>
        <pc:grpChg chg="add">
          <ac:chgData name="Ann Igolkina" userId="4d1b5d7ddf2bbc78" providerId="LiveId" clId="{97B018D0-6A1E-6044-B581-E5E435C213A5}" dt="2024-04-01T15:50:23.275" v="917" actId="164"/>
          <ac:grpSpMkLst>
            <pc:docMk/>
            <pc:sldMk cId="2873718790" sldId="275"/>
            <ac:grpSpMk id="60" creationId="{2913B0D8-B9E3-A5FC-0A07-7924F4EC9F94}"/>
          </ac:grpSpMkLst>
        </pc:grpChg>
        <pc:picChg chg="add mod">
          <ac:chgData name="Ann Igolkina" userId="4d1b5d7ddf2bbc78" providerId="LiveId" clId="{97B018D0-6A1E-6044-B581-E5E435C213A5}" dt="2024-04-01T15:49:07.366" v="887" actId="1076"/>
          <ac:picMkLst>
            <pc:docMk/>
            <pc:sldMk cId="2873718790" sldId="275"/>
            <ac:picMk id="3" creationId="{21A98FD0-8876-C4C7-C2E3-AFC2D99A7675}"/>
          </ac:picMkLst>
        </pc:picChg>
        <pc:picChg chg="mod topLvl">
          <ac:chgData name="Ann Igolkina" userId="4d1b5d7ddf2bbc78" providerId="LiveId" clId="{97B018D0-6A1E-6044-B581-E5E435C213A5}" dt="2024-04-01T15:42:39.021" v="732" actId="1076"/>
          <ac:picMkLst>
            <pc:docMk/>
            <pc:sldMk cId="2873718790" sldId="275"/>
            <ac:picMk id="6" creationId="{E77792B7-CB63-5EAA-856D-5B938D756F15}"/>
          </ac:picMkLst>
        </pc:picChg>
        <pc:picChg chg="del">
          <ac:chgData name="Ann Igolkina" userId="4d1b5d7ddf2bbc78" providerId="LiveId" clId="{97B018D0-6A1E-6044-B581-E5E435C213A5}" dt="2024-04-01T15:38:44.291" v="666" actId="478"/>
          <ac:picMkLst>
            <pc:docMk/>
            <pc:sldMk cId="2873718790" sldId="275"/>
            <ac:picMk id="20" creationId="{F29813EB-E42B-AE5B-D71D-CFA4C86A7334}"/>
          </ac:picMkLst>
        </pc:picChg>
        <pc:cxnChg chg="del topLvl">
          <ac:chgData name="Ann Igolkina" userId="4d1b5d7ddf2bbc78" providerId="LiveId" clId="{97B018D0-6A1E-6044-B581-E5E435C213A5}" dt="2024-04-01T15:38:54.488" v="668" actId="478"/>
          <ac:cxnSpMkLst>
            <pc:docMk/>
            <pc:sldMk cId="2873718790" sldId="275"/>
            <ac:cxnSpMk id="32" creationId="{39C2E7EC-BFEF-2E6E-ADBE-CA7D213EB81F}"/>
          </ac:cxnSpMkLst>
        </pc:cxnChg>
        <pc:cxnChg chg="del topLvl">
          <ac:chgData name="Ann Igolkina" userId="4d1b5d7ddf2bbc78" providerId="LiveId" clId="{97B018D0-6A1E-6044-B581-E5E435C213A5}" dt="2024-04-01T15:38:54.488" v="668" actId="478"/>
          <ac:cxnSpMkLst>
            <pc:docMk/>
            <pc:sldMk cId="2873718790" sldId="275"/>
            <ac:cxnSpMk id="33" creationId="{FC10B6E4-CDFE-D219-21CE-B05D34775683}"/>
          </ac:cxnSpMkLst>
        </pc:cxnChg>
        <pc:cxnChg chg="del topLvl">
          <ac:chgData name="Ann Igolkina" userId="4d1b5d7ddf2bbc78" providerId="LiveId" clId="{97B018D0-6A1E-6044-B581-E5E435C213A5}" dt="2024-04-01T15:38:54.488" v="668" actId="478"/>
          <ac:cxnSpMkLst>
            <pc:docMk/>
            <pc:sldMk cId="2873718790" sldId="275"/>
            <ac:cxnSpMk id="34" creationId="{673DD8DF-655D-4AFD-1132-7053D452895E}"/>
          </ac:cxnSpMkLst>
        </pc:cxnChg>
        <pc:cxnChg chg="del topLvl">
          <ac:chgData name="Ann Igolkina" userId="4d1b5d7ddf2bbc78" providerId="LiveId" clId="{97B018D0-6A1E-6044-B581-E5E435C213A5}" dt="2024-04-01T15:38:54.488" v="668" actId="478"/>
          <ac:cxnSpMkLst>
            <pc:docMk/>
            <pc:sldMk cId="2873718790" sldId="275"/>
            <ac:cxnSpMk id="35" creationId="{2DA7763A-65EA-F5B0-9A7F-AEEF50147F44}"/>
          </ac:cxnSpMkLst>
        </pc:cxnChg>
        <pc:cxnChg chg="del topLvl">
          <ac:chgData name="Ann Igolkina" userId="4d1b5d7ddf2bbc78" providerId="LiveId" clId="{97B018D0-6A1E-6044-B581-E5E435C213A5}" dt="2024-04-01T15:38:54.488" v="668" actId="478"/>
          <ac:cxnSpMkLst>
            <pc:docMk/>
            <pc:sldMk cId="2873718790" sldId="275"/>
            <ac:cxnSpMk id="37" creationId="{81AEEFDB-9F33-325F-3A4F-582696355D06}"/>
          </ac:cxnSpMkLst>
        </pc:cxnChg>
        <pc:cxnChg chg="del topLvl">
          <ac:chgData name="Ann Igolkina" userId="4d1b5d7ddf2bbc78" providerId="LiveId" clId="{97B018D0-6A1E-6044-B581-E5E435C213A5}" dt="2024-04-01T15:38:54.488" v="668" actId="478"/>
          <ac:cxnSpMkLst>
            <pc:docMk/>
            <pc:sldMk cId="2873718790" sldId="275"/>
            <ac:cxnSpMk id="39" creationId="{F9E7DF8C-5D9E-0337-AD94-BA8A5CEF78FE}"/>
          </ac:cxnSpMkLst>
        </pc:cxnChg>
        <pc:cxnChg chg="del topLvl">
          <ac:chgData name="Ann Igolkina" userId="4d1b5d7ddf2bbc78" providerId="LiveId" clId="{97B018D0-6A1E-6044-B581-E5E435C213A5}" dt="2024-04-01T15:38:54.488" v="668" actId="478"/>
          <ac:cxnSpMkLst>
            <pc:docMk/>
            <pc:sldMk cId="2873718790" sldId="275"/>
            <ac:cxnSpMk id="40" creationId="{0FEF790B-F149-D708-CB10-C5897FE83148}"/>
          </ac:cxnSpMkLst>
        </pc:cxnChg>
        <pc:cxnChg chg="del topLvl">
          <ac:chgData name="Ann Igolkina" userId="4d1b5d7ddf2bbc78" providerId="LiveId" clId="{97B018D0-6A1E-6044-B581-E5E435C213A5}" dt="2024-04-01T15:38:54.488" v="668" actId="478"/>
          <ac:cxnSpMkLst>
            <pc:docMk/>
            <pc:sldMk cId="2873718790" sldId="275"/>
            <ac:cxnSpMk id="41" creationId="{8B5400BD-2A86-EF02-2850-FE3BBE40F6FF}"/>
          </ac:cxnSpMkLst>
        </pc:cxnChg>
        <pc:cxnChg chg="add mod">
          <ac:chgData name="Ann Igolkina" userId="4d1b5d7ddf2bbc78" providerId="LiveId" clId="{97B018D0-6A1E-6044-B581-E5E435C213A5}" dt="2024-04-01T15:47:30.622" v="864" actId="208"/>
          <ac:cxnSpMkLst>
            <pc:docMk/>
            <pc:sldMk cId="2873718790" sldId="275"/>
            <ac:cxnSpMk id="45" creationId="{ADCDB2CA-CB06-AAC1-B020-1E115F5EDEAB}"/>
          </ac:cxnSpMkLst>
        </pc:cxnChg>
        <pc:cxnChg chg="add mod">
          <ac:chgData name="Ann Igolkina" userId="4d1b5d7ddf2bbc78" providerId="LiveId" clId="{97B018D0-6A1E-6044-B581-E5E435C213A5}" dt="2024-04-01T15:47:26.602" v="863" actId="208"/>
          <ac:cxnSpMkLst>
            <pc:docMk/>
            <pc:sldMk cId="2873718790" sldId="275"/>
            <ac:cxnSpMk id="46" creationId="{C9956CDC-E110-6AC0-5267-27275DBE87AE}"/>
          </ac:cxnSpMkLst>
        </pc:cxnChg>
        <pc:cxnChg chg="add mod">
          <ac:chgData name="Ann Igolkina" userId="4d1b5d7ddf2bbc78" providerId="LiveId" clId="{97B018D0-6A1E-6044-B581-E5E435C213A5}" dt="2024-04-01T15:47:26.602" v="863" actId="208"/>
          <ac:cxnSpMkLst>
            <pc:docMk/>
            <pc:sldMk cId="2873718790" sldId="275"/>
            <ac:cxnSpMk id="47" creationId="{CF3B13F3-FF1C-6147-0F63-241BCA09C662}"/>
          </ac:cxnSpMkLst>
        </pc:cxnChg>
        <pc:cxnChg chg="add mod">
          <ac:chgData name="Ann Igolkina" userId="4d1b5d7ddf2bbc78" providerId="LiveId" clId="{97B018D0-6A1E-6044-B581-E5E435C213A5}" dt="2024-04-01T15:48:03.613" v="873" actId="1076"/>
          <ac:cxnSpMkLst>
            <pc:docMk/>
            <pc:sldMk cId="2873718790" sldId="275"/>
            <ac:cxnSpMk id="48" creationId="{758390D7-03C7-7559-9721-268852328216}"/>
          </ac:cxnSpMkLst>
        </pc:cxnChg>
        <pc:cxnChg chg="add mod">
          <ac:chgData name="Ann Igolkina" userId="4d1b5d7ddf2bbc78" providerId="LiveId" clId="{97B018D0-6A1E-6044-B581-E5E435C213A5}" dt="2024-04-01T15:48:15.999" v="875" actId="208"/>
          <ac:cxnSpMkLst>
            <pc:docMk/>
            <pc:sldMk cId="2873718790" sldId="275"/>
            <ac:cxnSpMk id="49" creationId="{6EA7CE83-B615-C2EA-AD69-E64A742182E8}"/>
          </ac:cxnSpMkLst>
        </pc:cxnChg>
        <pc:cxnChg chg="add mod">
          <ac:chgData name="Ann Igolkina" userId="4d1b5d7ddf2bbc78" providerId="LiveId" clId="{97B018D0-6A1E-6044-B581-E5E435C213A5}" dt="2024-04-01T15:48:15.999" v="875" actId="208"/>
          <ac:cxnSpMkLst>
            <pc:docMk/>
            <pc:sldMk cId="2873718790" sldId="275"/>
            <ac:cxnSpMk id="50" creationId="{2CFFC5F2-22A1-D854-3B9A-52230DB2A86F}"/>
          </ac:cxnSpMkLst>
        </pc:cxnChg>
      </pc:sldChg>
      <pc:sldChg chg="new del">
        <pc:chgData name="Ann Igolkina" userId="4d1b5d7ddf2bbc78" providerId="LiveId" clId="{97B018D0-6A1E-6044-B581-E5E435C213A5}" dt="2024-04-01T16:18:49.429" v="923" actId="2696"/>
        <pc:sldMkLst>
          <pc:docMk/>
          <pc:sldMk cId="1040251489" sldId="276"/>
        </pc:sldMkLst>
      </pc:sldChg>
      <pc:sldChg chg="new del">
        <pc:chgData name="Ann Igolkina" userId="4d1b5d7ddf2bbc78" providerId="LiveId" clId="{97B018D0-6A1E-6044-B581-E5E435C213A5}" dt="2024-04-01T15:59:15.010" v="921" actId="680"/>
        <pc:sldMkLst>
          <pc:docMk/>
          <pc:sldMk cId="1910174861" sldId="276"/>
        </pc:sldMkLst>
      </pc:sldChg>
      <pc:sldChg chg="addSp modSp new">
        <pc:chgData name="Ann Igolkina" userId="4d1b5d7ddf2bbc78" providerId="LiveId" clId="{97B018D0-6A1E-6044-B581-E5E435C213A5}" dt="2024-04-01T16:52:03.126" v="1193"/>
        <pc:sldMkLst>
          <pc:docMk/>
          <pc:sldMk cId="4164744259" sldId="276"/>
        </pc:sldMkLst>
        <pc:spChg chg="add mod">
          <ac:chgData name="Ann Igolkina" userId="4d1b5d7ddf2bbc78" providerId="LiveId" clId="{97B018D0-6A1E-6044-B581-E5E435C213A5}" dt="2024-04-01T16:52:03.126" v="1193"/>
          <ac:spMkLst>
            <pc:docMk/>
            <pc:sldMk cId="4164744259" sldId="276"/>
            <ac:spMk id="6" creationId="{0E1BB166-18D0-789C-5D9B-16F0592CE44D}"/>
          </ac:spMkLst>
        </pc:spChg>
        <pc:picChg chg="add mod">
          <ac:chgData name="Ann Igolkina" userId="4d1b5d7ddf2bbc78" providerId="LiveId" clId="{97B018D0-6A1E-6044-B581-E5E435C213A5}" dt="2024-04-01T16:52:03.126" v="1193"/>
          <ac:picMkLst>
            <pc:docMk/>
            <pc:sldMk cId="4164744259" sldId="276"/>
            <ac:picMk id="2" creationId="{0E33C7A7-15CA-6E98-1497-5696C0D2428B}"/>
          </ac:picMkLst>
        </pc:picChg>
        <pc:picChg chg="add mod">
          <ac:chgData name="Ann Igolkina" userId="4d1b5d7ddf2bbc78" providerId="LiveId" clId="{97B018D0-6A1E-6044-B581-E5E435C213A5}" dt="2024-04-01T16:52:03.126" v="1193"/>
          <ac:picMkLst>
            <pc:docMk/>
            <pc:sldMk cId="4164744259" sldId="276"/>
            <ac:picMk id="3" creationId="{CBC55E0C-04C5-485B-27DC-451590509569}"/>
          </ac:picMkLst>
        </pc:picChg>
        <pc:picChg chg="add mod">
          <ac:chgData name="Ann Igolkina" userId="4d1b5d7ddf2bbc78" providerId="LiveId" clId="{97B018D0-6A1E-6044-B581-E5E435C213A5}" dt="2024-04-01T16:52:03.126" v="1193"/>
          <ac:picMkLst>
            <pc:docMk/>
            <pc:sldMk cId="4164744259" sldId="276"/>
            <ac:picMk id="4" creationId="{CBFDC4E8-F75D-1C67-EAF6-751B3946E1D6}"/>
          </ac:picMkLst>
        </pc:picChg>
        <pc:picChg chg="add mod">
          <ac:chgData name="Ann Igolkina" userId="4d1b5d7ddf2bbc78" providerId="LiveId" clId="{97B018D0-6A1E-6044-B581-E5E435C213A5}" dt="2024-04-01T16:52:03.126" v="1193"/>
          <ac:picMkLst>
            <pc:docMk/>
            <pc:sldMk cId="4164744259" sldId="276"/>
            <ac:picMk id="5" creationId="{DD121519-D409-FB33-6CF2-57AEB4FC61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F8963-AF56-7B44-81F6-0967FE521D96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1143000"/>
            <a:ext cx="208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D78F8-7391-0040-B433-F0737D1DCF4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9162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4425" y="1143000"/>
            <a:ext cx="208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LTR</a:t>
            </a:r>
          </a:p>
          <a:p>
            <a:r>
              <a:rPr lang="en-GB" dirty="0"/>
              <a:t>SVgr_5_id_117349|452 </a:t>
            </a:r>
          </a:p>
          <a:p>
            <a:r>
              <a:rPr lang="en-GB" dirty="0"/>
              <a:t>"AAGAAATTGTAGAGAATAGTTGGTTAAATATTGGGTTAAATTATAATTGGTATATTGTAAATACACAATTAATAAATTAACCACAAATATATAAACCAAAATAAGAAAACACTCTAATATTTATTTGTAAATCACTCACAATACAAAGTTTATAACTTAATAACAAATACACTCAAATCTCACACCACTCTTTATTTTTCTCAAACCTCACACTCTATTTCTACGTTGCATGATATTGCAACTTCTCTCTCTCTTGTATTGTATGTTATGGGATGATTGCTCTCGTTTAATTCCTCTCAATTTATAGAGAGTTCGCAGCCTACTTTTGTTGACTAAATGAGCAACCACCACTTCTTATTTTCAACAATAAACACTACTTAAATATTCAACAAAAAACACTGCTTTGACTAAGAGTTACCGTATGTGAAAGTGATGATGCAATTCTTTCAACA" </a:t>
            </a:r>
          </a:p>
          <a:p>
            <a:endParaRPr lang="en-GB" dirty="0"/>
          </a:p>
          <a:p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hier_search.sh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-r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res_comp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/comp_2/ -g ../../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pacbio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/pb_27/ -t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  -q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candidates_comp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/comp_2_ltr.fasta -d 1 -s 0.85 -n 30 --pal --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ltr</a:t>
            </a:r>
            <a:endParaRPr lang="en-GB" dirty="0">
              <a:solidFill>
                <a:srgbClr val="D2D1D8"/>
              </a:solidFill>
              <a:effectLst/>
              <a:latin typeface="Menlo" panose="020B0609030804020204" pitchFamily="49" charset="0"/>
            </a:endParaRPr>
          </a:p>
          <a:p>
            <a:endParaRPr lang="en-GB" dirty="0"/>
          </a:p>
          <a:p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awk '/^&gt;SVgr_1_id_100421/{print;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getline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; print}'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sv_pangen_seq_sv_big_orf.fasta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&gt; comp_2_SVgr_1_id_100421.fasta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ORF|2350|4794|+|aaLEN|815 </a:t>
            </a:r>
          </a:p>
          <a:p>
            <a:r>
              <a:rPr lang="en-GB" dirty="0"/>
              <a:t>"VYFLKHKDEALEKFKEFKTTVERELGKKIKCLRTDNGGEYTSIEFNNYLKELNIRRQLTCAKTPQQNGVAERKNRHLAEICRSLLHAKNVDTRFWAECMKTTVYVTNRLPQPRLDFLSPFQKLYDVNPTVNYFRVFGCVCYVFIADEDRSKFDKKAIRCIFVGYDEQKKGWKCCDPNTNKIYVSRNVVFDEASSWWANKVVLPDTHELQEKLQTKLQLESAKDKDDTEGPTSSTSQSNVRSKSRSPWRIGVHETPDEVETSQLEDQQIEPSQPQLRRSTRERRQNPKYINAAYAEVKEPTTFEEASKSPEWRKAMEEEILALKQNQTWNLVPKLEGVKPISCKWVYKLKTRPDGTIERYKARLVVRGFSQEYGIDYDETFSPVAKITTVRVLLALAASKSWKLWQMDVKNAFLHGELDRDIYIDQPQGFVNHEKPEYVCKLKKALYGLKQAPRAWYGKIAEFLVQSGYHVAPADSSLFVKIQGEKLSIVLVYVDDIIITGYDTSEIQRTRENLSVRFQMKELGELKHFLGLEVERKESGIFLGQHKYARDLIQKFGLVECKPIATPMEPNLKLCAYDGKDLEDTKMYRQIVGSLIYLTLSRPDISFAVGVVSRFMQKPKKPHLEAAKRILRYIKGTIDWGLLYEKEGKGKLNSYCDADYAGDHDTRRSTTGYVFNLGSGAISWCSKRQPTVSLSTTEAEYRAGAMAAQECAWLIQLMKDLNQPTEDGVPLHCDNLSAVRLAENPVFHARTKHVEVHYHFLREKVLQGDIVMKPVKTKDQVADIFTKSLSASKVIQFRTLLGMNTRTRKVDNEGEC" </a:t>
            </a:r>
          </a:p>
          <a:p>
            <a:r>
              <a:rPr lang="en-GB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ORF|436|2346|+|aaLEN|637 </a:t>
            </a:r>
          </a:p>
          <a:p>
            <a:r>
              <a:rPr lang="en-GB" dirty="0"/>
              <a:t>                                                                                                                                                                                  "PTILYIWYQSEVDPTNSYIYLFGCYSEAFVKIMADFTTSIEKLNNNNYGSWSTRMKFYLLGQDLWDIVNGAEKTPPREARSTYTTSDTSTSTPVRPDVVSQRPAGDPDALKKWKVKAGKAMYALTVAVEEEFLQRIKDARTPKEAWDILTAIFAKKNDAKLQRLENELLSISQKNMSVSQYFSKVKSLCDEISKLDPENGITQTRMKRIIIHGLKPEYKSIITATRGWATEPTLADLENLLINEEDLDKPTLSRPTNGEETALFTNRRNNQGYGYGRGRGRSRGRGSGRFNGQERDAQGNQDRSFQSGGARGAQNNQGGQNRWQQSNNQSDECYNCGKKGHYARNCWSKKIEGNAATSSKNEGDGEEDWEFETSFFMEEVNINDGRKQNPIEEFALTAVCENSIDYQKDWIVDSGCSNHMIGDMSKLVNITKYNGDRVIVTADNTQLPIAHVGKTHLPQKFGHEEFQLQNVYHVPGMKKNLLSVPQLTSAGNYVLFSPEDVKVYRELKVIGKPFIEGPKMKAIYVMSAEEAYVEKTRRSDTGDLWHARLGHVNYSKLKIMMQKSMLKGLPQLEINHEIVCVGCQYGKAHQLPYKDSKFKAKEPLELVHSDLLGKIKQPSTRGYQYLITFIDDFSRYV" 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D78F8-7391-0040-B433-F0737D1DCF45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2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SVgr_5_id_23505|377 </a:t>
            </a:r>
          </a:p>
          <a:p>
            <a:r>
              <a:rPr lang="en-GB" dirty="0"/>
              <a:t>"TACTCGATGGCGCAGCGTAACCAATAGAGAATCCTAAGCTCGTTGATTCCGTGGAATAGCCGAGAGAAGGGGGCGTCACTTGTTCGTTGATTCCTCGAAATAGCCGAACAAAGACTGAGCTTGAAGATCGTTGATTCGAAACGAATAGCCGATAGTCAAGAGAATGAAGAAAGCTAAAGCTTCTAATTATTATTCAATCAAACGTCCGCTCCTTGATGGAGGAGATGTCCTATTTATACAAGAAACAAAGACCCTAATCCTAACCGACTAAGGATTATCTAAACAAAACTGAAACATAAAGCCCAAGTAAAAGAAATTAAAACAAAGCCCAATTCAAAAGAGAGAAGTAAAAGGAGACTTTAAGATGCGCTGCATCA"</a:t>
            </a:r>
          </a:p>
          <a:p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hier_search.sh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-r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res_comp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/comp_5/ -g ../../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pacbio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/pb_27/ -t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  -q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candidates_comp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/comp_5_ltr.fasta -d 1 -s 0.85 -n 30 --pal --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ltr</a:t>
            </a:r>
            <a:endParaRPr lang="en-GB" dirty="0">
              <a:solidFill>
                <a:srgbClr val="D2D1D8"/>
              </a:solidFill>
              <a:effectLst/>
              <a:latin typeface="Menlo" panose="020B0609030804020204" pitchFamily="49" charset="0"/>
            </a:endParaRPr>
          </a:p>
          <a:p>
            <a:endParaRPr lang="en-AT" dirty="0"/>
          </a:p>
          <a:p>
            <a:endParaRPr lang="en-A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awk '/^&gt;SVgr_2_id_102135/{print;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getline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; print}'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sv_pangen_seq_no_te_orf.fasta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&gt; comp_5_SVgr_2_id_102135.fasta</a:t>
            </a:r>
          </a:p>
          <a:p>
            <a:endParaRPr lang="en-AT" dirty="0"/>
          </a:p>
          <a:p>
            <a:endParaRPr lang="en-AT" dirty="0"/>
          </a:p>
          <a:p>
            <a:r>
              <a:rPr lang="en-GB" dirty="0"/>
              <a:t> ORF|3196|377|-|aaLEN|940 </a:t>
            </a:r>
          </a:p>
          <a:p>
            <a:r>
              <a:rPr lang="en-GB" dirty="0"/>
              <a:t>"SREFSYLSRTSDKVEHGKEVVVSNGDKILLCSAAAFEDEFKDTGFAVVLMSTSVTPNVVSPLESWINDLLTEFVDVFPTELPQGLPPLRDIQHQIDFCPGAVLPNRPHYRMSPKEHEELRRQVEELVAKGHVRESLSPCAVPALLIPKKDGSWRMCVDSRAINKITVRYRFPIPRLDDLLDQIGKATIFSKLDLKSGYHQIRIRPGDEWKTAFKTREGLFEWLVMPFGLSNAPSTFMRVMNQALRPFIGKFVVVYFDDILIFSSSMEEHQDHLRQVLMVLRQETFFVARQKCEWGVDRVLFLGYVISSQGLSMDMSKVEAVKSWPVPKTVTEVRSFHGLASFYRRFVPHFSSIMAPLTDCMKEGKFQWSSEAQDAFELIKHKLTSAPILILPDFELPFELHCDASKLGIGAVLSQQSQPVAYFSEKLSGARSRYSTYDVEFYAVVQAIKHWRHYLVHREFILFTDHDALKHLERQVKVSSRHASWIAYLQQFTFSIRHKAGKLNRVADALSRRHTLLTSMHVTVPGFGSFSSLYETDPFFSSILAEVTSGSRSDFTLTDGFLFRGVQLCVPDCSLRLKMIEELHTEGHVGRDRTLQLVSASYYWPSLRRDVERFVERCRACQTAKGTASNAGLYLPLPIPTQPWTDVSMDFILGLPRTQRGNDSIFVVVDRFSKMAHFVPCKRTTDAVRVAQLFFQEIYRLHGLPTSIVSDRDTRFLSHFWRSLWKLLHTSLDMSTAYHPQTDGQTEVTNRALGNMLRCLVGENIKTWETRLCQAEFAHNHATNRSSGFSPFEIVYSLLPRGPLDLTVVPDPKRMHGRAIEFVEVLKSTHQHARDKLELSAHHYKEKADAKRRELVFQPGDMVWVVLTKDRMPSHEYNKLRSRKIGPVEVLERINDNAYRLQLPAHMKTSNVFNVKFLSKFRGDNDEPDSETNLLLPGGT" </a:t>
            </a:r>
          </a:p>
          <a:p>
            <a:r>
              <a:rPr lang="en-GB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ORF|5010|3157|-|aaLEN|618 </a:t>
            </a:r>
          </a:p>
          <a:p>
            <a:r>
              <a:rPr lang="en-GB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"IIIRSFSFLHSLDYRLFVSNQRSSSSVFVRLFRGINEQVTPPSLGYSTESTSLGFSIGYAAPVLVSEPETISFTLLKYSIMAPTRNTKKVDGRDDERFNEWDELRKTLVTMQENIQATISQSIHALAETVLQNQFQQHDLDYDSSEGSRDNPFARERKPRHGYQANMREQDREDRRWESGFKLDIPEFHGSIRGEELLDWLTAVNEVMEFKQVPEDRKVALVATKFRGRAASWWTQLKATRTRTGKGKIETWEKLQKHLKHSFLPQNYERTMYTRLQNLRQGARSVDEYADEFYLLITRNEVFDSEIQLVSRFIGGLRQQIQNSLTQFDPTSIAEAHRRAVAFEQQFKATSSWSTGNRARVGGGLNLEKNSNQKESQERSAANPIVTDNVALENQNARRSSRPNALRCFTCGEPGHLMTACPQKNRRGLLMEDTVWDEEAEEQGEDDSGLQEDRNNGDTGSMLVARVCLAPVVCEEPWLRTNIFRSTCTIKSKICSFVIDSGSSRNVISEEAVRKLGLQRESHPLPYKLTWLNKGIDIHIAQRTLVTLSIGKYYKDKIFCDIVPMDVGHLILGRPWQYDRDVLHNGKTNVHSFVFDNRRIVLLPNPESSVTYPGRLTR" 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D78F8-7391-0040-B433-F0737D1DCF45}" type="slidenum">
              <a:rPr lang="en-AT" smtClean="0"/>
              <a:t>12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3119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SVgr_1_id_102568|358 </a:t>
            </a:r>
          </a:p>
          <a:p>
            <a:r>
              <a:rPr lang="en-GB" dirty="0"/>
              <a:t>"ACAGTGCCGTGCCTCATGTGTAACAAATAAGGCATTTGCCTTAGGCCACCAAAAATTAAACAAATAAAAGGCCACATTTTTCCTAAATTAAGCAAAATATTTATTTTTATATAGTGTTTTAGGACTTTTCTTTTAGAAAATATACTCAAATCATTAACATTTATAGAAATATTTTTTGTTTTTCCTTTTCATTAACTCTTAAATCTTGTTTATTCATGATTTTCTTAACAAATTGAGCAACATTTCTTTATTTTTTACATTTAAGAAAAAAATTCTCTCAAAAATATAATATATTAGGCCACATTTTAAAATTTTGCCTCAAGCCTCAATAGACCTTGGCACGGCACTGCAGCTGTAG" </a:t>
            </a:r>
          </a:p>
          <a:p>
            <a:endParaRPr lang="en-GB" dirty="0"/>
          </a:p>
          <a:p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hier_search.sh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-r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res_comp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/comp_4/ -g ../../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pacbio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pb_updated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 -t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  -q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candidates_comp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/comp_4_ufo.fasta -d 1 -s 0.85 -n 30 --pal --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ltr</a:t>
            </a:r>
            <a:endParaRPr lang="en-GB" dirty="0">
              <a:solidFill>
                <a:srgbClr val="D2D1D8"/>
              </a:solidFill>
              <a:effectLst/>
              <a:latin typeface="Menlo" panose="020B0609030804020204" pitchFamily="49" charset="0"/>
            </a:endParaRP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D78F8-7391-0040-B433-F0737D1DCF45}" type="slidenum">
              <a:rPr lang="en-AT" smtClean="0"/>
              <a:t>13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5270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 = </a:t>
            </a:r>
            <a:r>
              <a:rPr lang="en-US" dirty="0" err="1"/>
              <a:t>readFastaMy</a:t>
            </a:r>
            <a:r>
              <a:rPr lang="en-US" dirty="0"/>
              <a:t>('/Volumes/Samsung_T5/</a:t>
            </a:r>
            <a:r>
              <a:rPr lang="en-US" dirty="0" err="1"/>
              <a:t>vienn</a:t>
            </a:r>
            <a:r>
              <a:rPr lang="en-US" dirty="0"/>
              <a:t>/</a:t>
            </a:r>
            <a:r>
              <a:rPr lang="en-US" dirty="0" err="1"/>
              <a:t>pb_chromosomes</a:t>
            </a:r>
            <a:r>
              <a:rPr lang="en-US" dirty="0"/>
              <a:t>/10024_chr5.fasta')</a:t>
            </a:r>
          </a:p>
          <a:p>
            <a:r>
              <a:rPr lang="en-US" dirty="0"/>
              <a:t>g = seq2nt(g)</a:t>
            </a:r>
          </a:p>
          <a:p>
            <a:r>
              <a:rPr lang="en-US" dirty="0"/>
              <a:t>s2 = g[6045880 + (-2000:2000)]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 = </a:t>
            </a:r>
            <a:r>
              <a:rPr lang="en-US" dirty="0" err="1"/>
              <a:t>readFastaMy</a:t>
            </a:r>
            <a:r>
              <a:rPr lang="en-US" dirty="0"/>
              <a:t>('/Volumes/Samsung_T5/</a:t>
            </a:r>
            <a:r>
              <a:rPr lang="en-US" dirty="0" err="1"/>
              <a:t>vienn</a:t>
            </a:r>
            <a:r>
              <a:rPr lang="en-US" dirty="0"/>
              <a:t>/</a:t>
            </a:r>
            <a:r>
              <a:rPr lang="en-US" dirty="0" err="1"/>
              <a:t>pb_chromosomes</a:t>
            </a:r>
            <a:r>
              <a:rPr lang="en-US" dirty="0"/>
              <a:t>/10015_chr4.fasta')</a:t>
            </a:r>
          </a:p>
          <a:p>
            <a:r>
              <a:rPr lang="en-US" dirty="0"/>
              <a:t>g = seq2nt(g)</a:t>
            </a:r>
          </a:p>
          <a:p>
            <a:r>
              <a:rPr lang="en-US" dirty="0"/>
              <a:t>s1 = g[8105907 + (-2000:2000)]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dotplot</a:t>
            </a:r>
            <a:r>
              <a:rPr lang="en-US" dirty="0"/>
              <a:t>(s1, s2, 15, 13)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Ключ</a:t>
            </a:r>
          </a:p>
          <a:p>
            <a:endParaRPr lang="ru-RU" dirty="0"/>
          </a:p>
          <a:p>
            <a:r>
              <a:rPr lang="en-GB" dirty="0"/>
              <a:t>TATTTAGTCTGTTCGTTTAATGGCCGCAGGCGGCAGCGGCTGCGGCTGCGGCAGCGGCAACGGTAACACTGCCGCAGGTTGTTGTTCGTTTTGTCGCCGCCAACGTTGCCGCAGCCGCTGCCGCAATCGCAGGTTTTGTGTTCGTTTCGATGCTGCCATTGTTGCCGACGCTGCCGCATGTTTGGTGATCTTGACAGAGG</a:t>
            </a:r>
          </a:p>
          <a:p>
            <a:endParaRPr lang="en-GB" dirty="0"/>
          </a:p>
          <a:p>
            <a:r>
              <a:rPr lang="en-GB" dirty="0"/>
              <a:t>SVgr_1_id_134244|1785 </a:t>
            </a:r>
          </a:p>
          <a:p>
            <a:r>
              <a:rPr lang="en-GB" dirty="0"/>
              <a:t>"AAATTTAGTCTGTTCGTTTAGTGGCCGCAGGCGGCAGCGACAGCGACTGCGGCAGCGGCAACGGTAACACTGCCGCAGGTTGTTGTTCGTTTCGTCGCCGCCAATGTTGCCGCAGCCGCTGCCGCAACCGCAGGTTTTGTATTCGTTTCGATGCCGCCATCGTTGCCGCTGACGCTGCCGCATGTTTGGTGTTCGTTTCTCTAACGCTGTGGCAATTTTACACTAAATTCTTATTTTATTTTTCTAAATTTGTATAATTATATTTGAAGCAATAAAATGTAACATAAATAAATTTCTATCCATAAGAAATATTAGTGTAGCTAATAATAATTTTTAATTAAATATATAATTATAACTATATAATTTTGTGATAAATCATGAGCTAAATTAAAACAAATTTGGATGATGAGCAAGTTTTCAGTCAAAACCATGATTATATATCTCAAAATAGAAGCTGTTTACACACACATGAAACCAAATCATAAGAGAGCTATTGAAATTATGGTCCCAACCCACCCGGATTACTACTACAAATACAAGTTACTTCACACCCTACAGAGACCAAATTAAAAGTCTTAGATGCTTCTTCTTGTTCACTTGAATTCCATGATCATGTTGTTTTCCGGAGCCAGCCCAACGCACGCCATAACTCAAATATTCCATTGTCCCTTCCTGATGCAGAAACAAAAAGCCATGTTTTTGATAAAACAAAAGTATGAGCCAGGCTAATAGGAACAAGGCTAAAGAAAGAACACAAACTACCTTGAGAATGTTTCTATGGTGATACTCCATCTTTACCTTCTTCTTCTAGGAGTCCTCCACCAAATCTATGTGACTATGCAAAATGATAAAGACTCAAACTTTAAAGCTACAAGACTACGGGACTTTCTAAGTTCATAAAATTTGACAATTTTTAGAAAATTGTTTCTCATAAGAAACTATCAAAGATTCAACATGTTCACAAATGTAAGTCTATCAAACTTTTGATATTACAAACAACCCTGAGCCTGTATCAACACCTCGTCTAATTCATTACAGTACAAGACTTATATTACTATTCTCACTGATTAATACATGATTCGTGAAGCACCATTGATTACAACTTTTACTACTCTTTATCTTACCTAACTATTCCATTCATAAAGCAATCTATATCGAACAAAAGCACATCACATGATCTCAAGATGCATCAGTTTTTTTCCAATTTAAGTTGAAGCAACAAAATCTTAGAACCAACGATTTAAGAAATCAGATTAAGCATAAAACACCATCAAATCGAAATCTAAACAAAACCCAGATGCAGAATCCTTCATAGAAACAGAGATTGAGTCGAAAAATATCAAAAAACTAACCTTCAAAATTCTTCAACAGTAGAGAAAGTAAGAAGCTTCCCCAAATGTTCTGTTTCGAATTTCAAAGAAGGATTATCAAATCAGAAAGTCCAGGAATGCTTCAACGGATGCGATTGACGAGCGGATTTGTTCGATTTGTCTCAGAGCAGATCTTGACAGAGGAAACGAAGAAGAGAATTGGGATTTAGGGTTTGTTTGTTGAAGAAGAGAATCGCTTGGTTTGTTTGTGAATTTTCAAACATAATAAGGATATTTTTGTCATTTAGGATATATAACGTAACTCTTTCATCTTTGACGCTAAATTTAAGTGGCGTCTAAAATTTTTAACCGCAGAAAGCTGCGTTTGACGCAAGTAGTTGCGGCAACCAAACGAACACAACTACTTGCGTCTACCGCAGTCGCAGGTACCCGCGGCGACGAAACGAACAGACTA" 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D78F8-7391-0040-B433-F0737D1DCF45}" type="slidenum">
              <a:rPr lang="en-AT" smtClean="0"/>
              <a:t>14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5437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5943"/>
            <a:ext cx="10363200" cy="62668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54516"/>
            <a:ext cx="9144000" cy="434599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2546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4124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8369"/>
            <a:ext cx="2628900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8369"/>
            <a:ext cx="7734300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9992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3274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87671"/>
            <a:ext cx="10515600" cy="74877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46282"/>
            <a:ext cx="10515600" cy="39376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2183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1843"/>
            <a:ext cx="5181600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1843"/>
            <a:ext cx="5181600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5862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373"/>
            <a:ext cx="10515600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2664"/>
            <a:ext cx="5157787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75242"/>
            <a:ext cx="5157787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2664"/>
            <a:ext cx="5183188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75242"/>
            <a:ext cx="5183188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1024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0149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5641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1766"/>
            <a:ext cx="6172200" cy="1279213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6098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1766"/>
            <a:ext cx="6172200" cy="1279213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1162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8373"/>
            <a:ext cx="105156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1843"/>
            <a:ext cx="105156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59AE68-B3BC-C142-BF5F-7D8DF51FDE2E}" type="datetimeFigureOut">
              <a:rPr lang="en-AT" smtClean="0"/>
              <a:t>29.03.24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683952"/>
            <a:ext cx="41148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5633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10" Type="http://schemas.openxmlformats.org/officeDocument/2006/relationships/image" Target="../media/image56.png"/><Relationship Id="rId4" Type="http://schemas.openxmlformats.org/officeDocument/2006/relationships/image" Target="../media/image50.emf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27C409-4FDE-1170-3DEC-D1743AEBE4AF}"/>
              </a:ext>
            </a:extLst>
          </p:cNvPr>
          <p:cNvSpPr txBox="1"/>
          <p:nvPr/>
        </p:nvSpPr>
        <p:spPr>
          <a:xfrm>
            <a:off x="166472" y="223827"/>
            <a:ext cx="6755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Bridge element between two TE families</a:t>
            </a:r>
          </a:p>
        </p:txBody>
      </p:sp>
    </p:spTree>
    <p:extLst>
      <p:ext uri="{BB962C8B-B14F-4D97-AF65-F5344CB8AC3E}">
        <p14:creationId xmlns:p14="http://schemas.microsoft.com/office/powerpoint/2010/main" val="145567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44EE0-8260-518C-471F-F4307FBEFE05}"/>
              </a:ext>
            </a:extLst>
          </p:cNvPr>
          <p:cNvSpPr txBox="1"/>
          <p:nvPr/>
        </p:nvSpPr>
        <p:spPr>
          <a:xfrm>
            <a:off x="170313" y="-64576"/>
            <a:ext cx="35297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New TE – 1</a:t>
            </a:r>
            <a:r>
              <a:rPr lang="en-AT" dirty="0">
                <a:solidFill>
                  <a:schemeClr val="accent5">
                    <a:lumMod val="75000"/>
                  </a:schemeClr>
                </a:solidFill>
              </a:rPr>
              <a:t>(component #2)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DDA848-7152-5EAE-B8B2-F07937B05482}"/>
              </a:ext>
            </a:extLst>
          </p:cNvPr>
          <p:cNvGrpSpPr/>
          <p:nvPr/>
        </p:nvGrpSpPr>
        <p:grpSpPr>
          <a:xfrm>
            <a:off x="170313" y="825932"/>
            <a:ext cx="11229837" cy="9828891"/>
            <a:chOff x="170313" y="825932"/>
            <a:chExt cx="11229837" cy="982889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AD6DC2-5533-923A-5B34-5825830C0303}"/>
                </a:ext>
              </a:extLst>
            </p:cNvPr>
            <p:cNvGrpSpPr/>
            <p:nvPr/>
          </p:nvGrpSpPr>
          <p:grpSpPr>
            <a:xfrm>
              <a:off x="170313" y="825932"/>
              <a:ext cx="11229837" cy="9828891"/>
              <a:chOff x="170313" y="825932"/>
              <a:chExt cx="11229837" cy="982889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5FEF61E-C056-7FD5-E993-4840FA69E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313" y="908454"/>
                <a:ext cx="4717372" cy="235868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F807444-CA86-7154-6F97-C01353261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9670" y="908454"/>
                <a:ext cx="3769265" cy="251284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EA3B0B3-99C0-BCAF-1DCF-DF6633A9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6950" y="825932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9FCAF3D-72A6-9970-0D7F-4BDA15E41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5742" y="5407067"/>
                <a:ext cx="3657600" cy="27432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F2C0D61-B271-72F5-71E1-395621344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908" y="6790843"/>
                <a:ext cx="1990740" cy="132716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1E57518-329D-2167-A54A-92498BA23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313" y="3451806"/>
                <a:ext cx="5486400" cy="36576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F611D97-4C5D-8418-2DD1-77C8CAB7F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68065" y="3646579"/>
                <a:ext cx="2350413" cy="156694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1064273-0501-BA39-EF5D-83BEA0EB0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942" y="7911623"/>
                <a:ext cx="4114800" cy="27432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C918CBE9-16E8-FD96-2358-42798623B9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14531" r="35105"/>
              <a:stretch/>
            </p:blipFill>
            <p:spPr>
              <a:xfrm>
                <a:off x="8185001" y="3743904"/>
                <a:ext cx="3215149" cy="6775143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C16AADC-697D-1115-0910-DDCADEFD5F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50504" y="9199814"/>
                <a:ext cx="381672" cy="31272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527EDA7-BA9F-38D8-C54C-3DC21737B9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1630" y="9199814"/>
                <a:ext cx="381672" cy="31272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60E9622-27D0-3EC6-DB9E-9BFDFC6931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0297" y="8118003"/>
                <a:ext cx="381672" cy="31272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67DBEC1-B865-574D-A293-AE5FAE1971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01630" y="8258856"/>
                <a:ext cx="381672" cy="31272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1D508B0-DAF9-6538-00C5-9374E4BB34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1338" y="5563312"/>
                <a:ext cx="381672" cy="3127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0746518-ED2C-9938-A534-A59E7AF8FB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02671" y="5704165"/>
                <a:ext cx="381672" cy="3127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78BCAB5-79BF-B2FE-9DF4-0A535D111C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56704" y="6473015"/>
                <a:ext cx="381672" cy="3127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B53E5A4-854B-62D6-D9FB-15DA8F184C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68037" y="6613868"/>
                <a:ext cx="381672" cy="31272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5E89E5-7EE6-C629-0404-83D9051A116C}"/>
                </a:ext>
              </a:extLst>
            </p:cNvPr>
            <p:cNvSpPr txBox="1"/>
            <p:nvPr/>
          </p:nvSpPr>
          <p:spPr>
            <a:xfrm>
              <a:off x="233908" y="828000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7CA4-3265-BD63-8A5E-F1AF8BE26DDE}"/>
                </a:ext>
              </a:extLst>
            </p:cNvPr>
            <p:cNvSpPr txBox="1"/>
            <p:nvPr/>
          </p:nvSpPr>
          <p:spPr>
            <a:xfrm>
              <a:off x="2520853" y="82800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9952F2-3CF9-1A79-E466-9487EC024CE1}"/>
                </a:ext>
              </a:extLst>
            </p:cNvPr>
            <p:cNvSpPr txBox="1"/>
            <p:nvPr/>
          </p:nvSpPr>
          <p:spPr>
            <a:xfrm>
              <a:off x="4722079" y="828000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5B1AD0-4129-BDA9-0F68-159858A62244}"/>
                </a:ext>
              </a:extLst>
            </p:cNvPr>
            <p:cNvSpPr txBox="1"/>
            <p:nvPr/>
          </p:nvSpPr>
          <p:spPr>
            <a:xfrm>
              <a:off x="8575111" y="82800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96560C-541C-89E8-1212-5C18FBC51B58}"/>
                </a:ext>
              </a:extLst>
            </p:cNvPr>
            <p:cNvSpPr txBox="1"/>
            <p:nvPr/>
          </p:nvSpPr>
          <p:spPr>
            <a:xfrm>
              <a:off x="233908" y="342000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22DFF2-6A47-3DC4-D2BE-AF47372D6A1A}"/>
                </a:ext>
              </a:extLst>
            </p:cNvPr>
            <p:cNvSpPr txBox="1"/>
            <p:nvPr/>
          </p:nvSpPr>
          <p:spPr>
            <a:xfrm>
              <a:off x="5708209" y="342000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F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FA76C6-0FA6-D393-DA3F-732FF1E20743}"/>
                </a:ext>
              </a:extLst>
            </p:cNvPr>
            <p:cNvSpPr txBox="1"/>
            <p:nvPr/>
          </p:nvSpPr>
          <p:spPr>
            <a:xfrm>
              <a:off x="8130137" y="342000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J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33833B-AA71-25F4-0DD3-53F013A32DC7}"/>
                </a:ext>
              </a:extLst>
            </p:cNvPr>
            <p:cNvSpPr txBox="1"/>
            <p:nvPr/>
          </p:nvSpPr>
          <p:spPr>
            <a:xfrm>
              <a:off x="233908" y="647301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G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3D891F-00DB-377F-6428-3E50CBE14863}"/>
                </a:ext>
              </a:extLst>
            </p:cNvPr>
            <p:cNvSpPr txBox="1"/>
            <p:nvPr/>
          </p:nvSpPr>
          <p:spPr>
            <a:xfrm>
              <a:off x="233908" y="7905033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BC9E22-D7A4-C9B5-CB2B-EDB876CD7DF9}"/>
                </a:ext>
              </a:extLst>
            </p:cNvPr>
            <p:cNvSpPr txBox="1"/>
            <p:nvPr/>
          </p:nvSpPr>
          <p:spPr>
            <a:xfrm>
              <a:off x="4428581" y="5210012"/>
              <a:ext cx="243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04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3C7A7-15CA-6E98-1497-5696C0D2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79" y="14200240"/>
            <a:ext cx="27432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C55E0C-04C5-485B-27DC-451590509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2" y="14200240"/>
            <a:ext cx="548640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FDC4E8-F75D-1C67-EAF6-751B3946E1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22" r="21428"/>
          <a:stretch/>
        </p:blipFill>
        <p:spPr>
          <a:xfrm>
            <a:off x="4724163" y="16029040"/>
            <a:ext cx="3241964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21519-D409-FB33-6CF2-57AEB4FC6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27" y="16029040"/>
            <a:ext cx="27432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BB166-18D0-789C-5D9B-16F0592CE44D}"/>
              </a:ext>
            </a:extLst>
          </p:cNvPr>
          <p:cNvSpPr txBox="1"/>
          <p:nvPr/>
        </p:nvSpPr>
        <p:spPr>
          <a:xfrm>
            <a:off x="300942" y="13830908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160 genomes</a:t>
            </a:r>
          </a:p>
        </p:txBody>
      </p:sp>
    </p:spTree>
    <p:extLst>
      <p:ext uri="{BB962C8B-B14F-4D97-AF65-F5344CB8AC3E}">
        <p14:creationId xmlns:p14="http://schemas.microsoft.com/office/powerpoint/2010/main" val="416474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43FE4-4233-0F36-02AE-C04EAD4452DB}"/>
              </a:ext>
            </a:extLst>
          </p:cNvPr>
          <p:cNvSpPr txBox="1"/>
          <p:nvPr/>
        </p:nvSpPr>
        <p:spPr>
          <a:xfrm>
            <a:off x="300942" y="354456"/>
            <a:ext cx="362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New TE – 2</a:t>
            </a:r>
            <a:r>
              <a:rPr lang="en-AT" dirty="0">
                <a:solidFill>
                  <a:schemeClr val="accent5">
                    <a:lumMod val="75000"/>
                  </a:schemeClr>
                </a:solidFill>
              </a:rPr>
              <a:t> (component #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F7E65-7987-94C3-1EFA-33B52B16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90" y="1157079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6F55E-285F-57C8-715B-541802019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42" y="1333146"/>
            <a:ext cx="5049206" cy="252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23C593-454A-2315-5F24-89B8043AE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232" y="1077206"/>
            <a:ext cx="27432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AEE2FB-0BEB-2E55-BFD1-C06DAACE1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90" y="6849574"/>
            <a:ext cx="54864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46660-2E4F-A98B-A21B-9A78E8B986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86" r="10989"/>
          <a:stretch/>
        </p:blipFill>
        <p:spPr>
          <a:xfrm>
            <a:off x="516393" y="10631487"/>
            <a:ext cx="4782994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4E9A63-3708-E54F-7081-C2FDA3844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371" y="8465723"/>
            <a:ext cx="274320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363DBF-5BE5-8B7D-FD83-F0098D863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42" y="3982061"/>
            <a:ext cx="3657600" cy="27432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D321327-710B-BED2-B98C-0753640B7A1D}"/>
              </a:ext>
            </a:extLst>
          </p:cNvPr>
          <p:cNvGrpSpPr/>
          <p:nvPr/>
        </p:nvGrpSpPr>
        <p:grpSpPr>
          <a:xfrm>
            <a:off x="7292771" y="4531676"/>
            <a:ext cx="4572000" cy="7315200"/>
            <a:chOff x="7292771" y="4531676"/>
            <a:chExt cx="4572000" cy="73152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9A21A96-DD28-6371-6923-82ADD79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92771" y="4531676"/>
              <a:ext cx="4572000" cy="73152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F460D3-C576-1F0C-5D5F-EA43DD6F9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5232" y="7676707"/>
              <a:ext cx="482909" cy="3402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B63A3E9-D66C-D1A9-2330-67607F52D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1396" y="7676707"/>
              <a:ext cx="381672" cy="3127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44A11D-05D5-E0DB-97AB-1BD417DC1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886" y="6464595"/>
              <a:ext cx="606510" cy="2606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D2B0C2-1AB4-A773-F8F0-0FA25366B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3068" y="6787985"/>
              <a:ext cx="606510" cy="2606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02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111083-782D-418F-0C53-B6193A824841}"/>
              </a:ext>
            </a:extLst>
          </p:cNvPr>
          <p:cNvSpPr txBox="1"/>
          <p:nvPr/>
        </p:nvSpPr>
        <p:spPr>
          <a:xfrm>
            <a:off x="300942" y="354456"/>
            <a:ext cx="3002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UFO – 1 </a:t>
            </a:r>
            <a:r>
              <a:rPr lang="en-AT" dirty="0">
                <a:solidFill>
                  <a:schemeClr val="accent5">
                    <a:lumMod val="75000"/>
                  </a:schemeClr>
                </a:solidFill>
              </a:rPr>
              <a:t>(component 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74E82-ACCE-1069-9806-49483CAF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2" y="1017474"/>
            <a:ext cx="73152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D915A3-4960-D1FA-36A9-5C8C88A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03678"/>
            <a:ext cx="27432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9FDFC-1BE8-EC1B-A0D8-7DEECAA40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4675074"/>
            <a:ext cx="54864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BC725E-9104-AD98-B9F0-AC6FF138E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4457" y="8472197"/>
            <a:ext cx="7315200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451293-9EC2-A443-C2C8-5F553EE18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2629" y="4935158"/>
            <a:ext cx="27432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776068-E2F3-745C-1C68-077A1769D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142" y="1307698"/>
            <a:ext cx="2743200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CD3581-20B1-8A28-3801-59EBBF36EBC8}"/>
              </a:ext>
            </a:extLst>
          </p:cNvPr>
          <p:cNvSpPr txBox="1"/>
          <p:nvPr/>
        </p:nvSpPr>
        <p:spPr>
          <a:xfrm>
            <a:off x="7959120" y="446789"/>
            <a:ext cx="2244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not a repeat, </a:t>
            </a:r>
          </a:p>
          <a:p>
            <a:r>
              <a:rPr lang="en-AT" dirty="0"/>
              <a:t>not a tandem repeat,</a:t>
            </a:r>
          </a:p>
          <a:p>
            <a:r>
              <a:rPr lang="en-AT" dirty="0"/>
              <a:t>no an LTR, no a TIR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5D91EF-D8E5-5B53-C004-575AE8B5300B}"/>
              </a:ext>
            </a:extLst>
          </p:cNvPr>
          <p:cNvGrpSpPr/>
          <p:nvPr/>
        </p:nvGrpSpPr>
        <p:grpSpPr>
          <a:xfrm>
            <a:off x="464457" y="10559398"/>
            <a:ext cx="7772400" cy="2477281"/>
            <a:chOff x="464457" y="10559398"/>
            <a:chExt cx="7772400" cy="2477281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497969A-946E-173D-FFE4-316461674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457" y="10943868"/>
              <a:ext cx="7772400" cy="209281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D16CC8-639B-486F-BDC5-A8481C75D5B5}"/>
                </a:ext>
              </a:extLst>
            </p:cNvPr>
            <p:cNvSpPr txBox="1"/>
            <p:nvPr/>
          </p:nvSpPr>
          <p:spPr>
            <a:xfrm>
              <a:off x="464457" y="10559398"/>
              <a:ext cx="2869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If BLAST exclude A.thaliana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F9723B0-A9EB-3F53-0765-394A5460B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0458" y="4675074"/>
            <a:ext cx="2595184" cy="19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0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E214-D276-A64E-6B8D-C9D10B45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ABD80D-3FC8-3EB8-A6CF-4CC4811551C5}"/>
              </a:ext>
            </a:extLst>
          </p:cNvPr>
          <p:cNvSpPr txBox="1"/>
          <p:nvPr/>
        </p:nvSpPr>
        <p:spPr>
          <a:xfrm>
            <a:off x="300942" y="354456"/>
            <a:ext cx="48294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Undefined protein </a:t>
            </a:r>
            <a:r>
              <a:rPr lang="en-AT" dirty="0">
                <a:solidFill>
                  <a:schemeClr val="accent5">
                    <a:lumMod val="75000"/>
                  </a:schemeClr>
                </a:solidFill>
              </a:rPr>
              <a:t>(component 69)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C9906-7E2E-869B-2007-0EA87EC0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2" y="1344046"/>
            <a:ext cx="54864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FE7CF-6BC4-472B-80C0-ED4119B8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342" y="4152642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48BBC-DB81-684C-8E04-5FAA69C0D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44046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9F0728-DB5E-B46B-2C81-34768ED5C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7858" y="1041175"/>
            <a:ext cx="27432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13781E-545E-3E9D-71D6-1323B0ECB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29" y="4152642"/>
            <a:ext cx="7315200" cy="54864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7202E8E-1CB6-1F9D-2745-74EC54DD75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42" y="9704438"/>
            <a:ext cx="7772400" cy="2210731"/>
          </a:xfrm>
          <a:prstGeom prst="rect">
            <a:avLst/>
          </a:prstGeom>
        </p:spPr>
      </p:pic>
      <p:pic>
        <p:nvPicPr>
          <p:cNvPr id="19" name="Picture 18" descr="A graph with colorful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0FB50EA-3006-52A8-B4E9-2E17C539A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029" y="12114471"/>
            <a:ext cx="6921500" cy="3467100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F0C38136-0406-9356-9D9F-90B1D08D4D97}"/>
              </a:ext>
            </a:extLst>
          </p:cNvPr>
          <p:cNvSpPr/>
          <p:nvPr/>
        </p:nvSpPr>
        <p:spPr>
          <a:xfrm>
            <a:off x="164810" y="1387742"/>
            <a:ext cx="2458641" cy="2425661"/>
          </a:xfrm>
          <a:custGeom>
            <a:avLst/>
            <a:gdLst>
              <a:gd name="connsiteX0" fmla="*/ 444789 w 2458641"/>
              <a:gd name="connsiteY0" fmla="*/ 832943 h 2548083"/>
              <a:gd name="connsiteX1" fmla="*/ 9361 w 2458641"/>
              <a:gd name="connsiteY1" fmla="*/ 2269857 h 2548083"/>
              <a:gd name="connsiteX2" fmla="*/ 894732 w 2458641"/>
              <a:gd name="connsiteY2" fmla="*/ 2458543 h 2548083"/>
              <a:gd name="connsiteX3" fmla="*/ 2418732 w 2458641"/>
              <a:gd name="connsiteY3" fmla="*/ 2415000 h 2548083"/>
              <a:gd name="connsiteX4" fmla="*/ 1983303 w 2458641"/>
              <a:gd name="connsiteY4" fmla="*/ 920029 h 2548083"/>
              <a:gd name="connsiteX5" fmla="*/ 1649475 w 2458641"/>
              <a:gd name="connsiteY5" fmla="*/ 20143 h 2548083"/>
              <a:gd name="connsiteX6" fmla="*/ 691532 w 2458641"/>
              <a:gd name="connsiteY6" fmla="*/ 339457 h 2548083"/>
              <a:gd name="connsiteX7" fmla="*/ 444789 w 2458641"/>
              <a:gd name="connsiteY7" fmla="*/ 832943 h 254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8641" h="2548083">
                <a:moveTo>
                  <a:pt x="444789" y="832943"/>
                </a:moveTo>
                <a:cubicBezTo>
                  <a:pt x="331094" y="1154676"/>
                  <a:pt x="-65629" y="1998924"/>
                  <a:pt x="9361" y="2269857"/>
                </a:cubicBezTo>
                <a:cubicBezTo>
                  <a:pt x="84351" y="2540790"/>
                  <a:pt x="493170" y="2434352"/>
                  <a:pt x="894732" y="2458543"/>
                </a:cubicBezTo>
                <a:cubicBezTo>
                  <a:pt x="1296294" y="2482734"/>
                  <a:pt x="2237304" y="2671419"/>
                  <a:pt x="2418732" y="2415000"/>
                </a:cubicBezTo>
                <a:cubicBezTo>
                  <a:pt x="2600160" y="2158581"/>
                  <a:pt x="2111512" y="1319172"/>
                  <a:pt x="1983303" y="920029"/>
                </a:cubicBezTo>
                <a:cubicBezTo>
                  <a:pt x="1855094" y="520886"/>
                  <a:pt x="1864770" y="116905"/>
                  <a:pt x="1649475" y="20143"/>
                </a:cubicBezTo>
                <a:cubicBezTo>
                  <a:pt x="1434180" y="-76619"/>
                  <a:pt x="894732" y="199152"/>
                  <a:pt x="691532" y="339457"/>
                </a:cubicBezTo>
                <a:cubicBezTo>
                  <a:pt x="488332" y="479762"/>
                  <a:pt x="558484" y="511210"/>
                  <a:pt x="444789" y="832943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021D5D-0A72-742F-DDC2-1B7A22A8DF96}"/>
              </a:ext>
            </a:extLst>
          </p:cNvPr>
          <p:cNvSpPr txBox="1"/>
          <p:nvPr/>
        </p:nvSpPr>
        <p:spPr>
          <a:xfrm>
            <a:off x="9056422" y="10149505"/>
            <a:ext cx="2525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10015_chr4</a:t>
            </a:r>
          </a:p>
          <a:p>
            <a:r>
              <a:rPr lang="en-GB" sz="1800" dirty="0"/>
              <a:t>8105250:8106977</a:t>
            </a:r>
            <a:endParaRPr lang="en-AT" dirty="0"/>
          </a:p>
        </p:txBody>
      </p:sp>
      <p:pic>
        <p:nvPicPr>
          <p:cNvPr id="32" name="Picture 3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E845307-C807-7734-EF2F-D62459C110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7354" y="7381518"/>
            <a:ext cx="309903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7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pacific ocean&#10;&#10;Description automatically generated with medium confidence">
            <a:extLst>
              <a:ext uri="{FF2B5EF4-FFF2-40B4-BE49-F238E27FC236}">
                <a16:creationId xmlns:a16="http://schemas.microsoft.com/office/drawing/2014/main" id="{4168CC72-9878-9DEC-C6B4-3AD7C0E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2" y="170202"/>
            <a:ext cx="2527300" cy="24638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C38F74-8084-AA9D-7AB5-7E8CAC53408E}"/>
              </a:ext>
            </a:extLst>
          </p:cNvPr>
          <p:cNvSpPr txBox="1"/>
          <p:nvPr/>
        </p:nvSpPr>
        <p:spPr>
          <a:xfrm>
            <a:off x="2888343" y="340273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sz="1200" dirty="0"/>
              <a:t>g = readFastaMy('/Volumes/Samsung_T5/vienn/pb_chromosomes/10024_chr5.fasta')</a:t>
            </a:r>
          </a:p>
          <a:p>
            <a:r>
              <a:rPr lang="en-AT" sz="1200" dirty="0"/>
              <a:t>g = seq2nt(g)</a:t>
            </a:r>
          </a:p>
          <a:p>
            <a:r>
              <a:rPr lang="en-AT" sz="1200" dirty="0"/>
              <a:t>s2 = g[6045880 + (-2000:2000)]</a:t>
            </a:r>
          </a:p>
          <a:p>
            <a:endParaRPr lang="en-AT" sz="1200" dirty="0"/>
          </a:p>
          <a:p>
            <a:endParaRPr lang="en-AT" sz="1200" dirty="0"/>
          </a:p>
          <a:p>
            <a:r>
              <a:rPr lang="en-GB" sz="1200" dirty="0"/>
              <a:t>g = </a:t>
            </a:r>
            <a:r>
              <a:rPr lang="en-GB" sz="1200" dirty="0" err="1"/>
              <a:t>readFastaMy</a:t>
            </a:r>
            <a:r>
              <a:rPr lang="en-GB" sz="1200" dirty="0"/>
              <a:t>('/Volumes/Samsung_T5/</a:t>
            </a:r>
            <a:r>
              <a:rPr lang="en-GB" sz="1200" dirty="0" err="1"/>
              <a:t>vienn</a:t>
            </a:r>
            <a:r>
              <a:rPr lang="en-GB" sz="1200" dirty="0"/>
              <a:t>/</a:t>
            </a:r>
            <a:r>
              <a:rPr lang="en-GB" sz="1200" dirty="0" err="1"/>
              <a:t>pb_chromosomes</a:t>
            </a:r>
            <a:r>
              <a:rPr lang="en-GB" sz="1200" dirty="0"/>
              <a:t>/10015_chr4.fasta')</a:t>
            </a:r>
          </a:p>
          <a:p>
            <a:r>
              <a:rPr lang="en-GB" sz="1200" dirty="0"/>
              <a:t>g = seq2nt(g)</a:t>
            </a:r>
          </a:p>
          <a:p>
            <a:r>
              <a:rPr lang="en-GB" sz="1200" dirty="0"/>
              <a:t>s1 = g[8105250:8106977]</a:t>
            </a:r>
            <a:endParaRPr lang="en-AT" sz="1200" dirty="0"/>
          </a:p>
          <a:p>
            <a:endParaRPr lang="en-AT" sz="1200" dirty="0"/>
          </a:p>
          <a:p>
            <a:r>
              <a:rPr lang="en-AT" sz="1200" dirty="0"/>
              <a:t>dotplot(s1, s2, 15, 13)</a:t>
            </a:r>
          </a:p>
        </p:txBody>
      </p:sp>
      <p:pic>
        <p:nvPicPr>
          <p:cNvPr id="9" name="Picture 8" descr="A graph showing a line graph&#10;&#10;Description automatically generated">
            <a:extLst>
              <a:ext uri="{FF2B5EF4-FFF2-40B4-BE49-F238E27FC236}">
                <a16:creationId xmlns:a16="http://schemas.microsoft.com/office/drawing/2014/main" id="{62026F54-B151-7B16-4FE3-178920CE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57" y="11015394"/>
            <a:ext cx="3700349" cy="2275902"/>
          </a:xfrm>
          <a:prstGeom prst="rect">
            <a:avLst/>
          </a:prstGeom>
        </p:spPr>
      </p:pic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D9E40B3-4F2F-77A3-1865-80D3D2750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440" y="11015394"/>
            <a:ext cx="3638298" cy="2261933"/>
          </a:xfrm>
          <a:prstGeom prst="rect">
            <a:avLst/>
          </a:prstGeom>
        </p:spPr>
      </p:pic>
      <p:pic>
        <p:nvPicPr>
          <p:cNvPr id="12" name="Picture 11" descr="A graph with pink squares&#10;&#10;Description automatically generated">
            <a:extLst>
              <a:ext uri="{FF2B5EF4-FFF2-40B4-BE49-F238E27FC236}">
                <a16:creationId xmlns:a16="http://schemas.microsoft.com/office/drawing/2014/main" id="{E4DC80B1-0C05-276F-C095-DA02C0D1F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99" y="8331202"/>
            <a:ext cx="3638298" cy="2342084"/>
          </a:xfrm>
          <a:prstGeom prst="rect">
            <a:avLst/>
          </a:prstGeom>
        </p:spPr>
      </p:pic>
      <p:pic>
        <p:nvPicPr>
          <p:cNvPr id="14" name="Picture 13" descr="A graph with pink squares&#10;&#10;Description automatically generated with medium confidence">
            <a:extLst>
              <a:ext uri="{FF2B5EF4-FFF2-40B4-BE49-F238E27FC236}">
                <a16:creationId xmlns:a16="http://schemas.microsoft.com/office/drawing/2014/main" id="{FAF56AAA-6A78-4F1E-B113-FC76DF063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86" y="8331202"/>
            <a:ext cx="4011699" cy="24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9E77F-228E-2877-9AC7-43D83683A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C74AA-CF13-896A-FE43-4130C565E440}"/>
              </a:ext>
            </a:extLst>
          </p:cNvPr>
          <p:cNvSpPr txBox="1"/>
          <p:nvPr/>
        </p:nvSpPr>
        <p:spPr>
          <a:xfrm>
            <a:off x="300942" y="354456"/>
            <a:ext cx="27455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Defined protein</a:t>
            </a:r>
            <a:endParaRPr lang="en-AT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4258B-9BA5-47F1-3DAF-7B4063923008}"/>
              </a:ext>
            </a:extLst>
          </p:cNvPr>
          <p:cNvSpPr txBox="1"/>
          <p:nvPr/>
        </p:nvSpPr>
        <p:spPr>
          <a:xfrm>
            <a:off x="166472" y="223827"/>
            <a:ext cx="3141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Wrong annotation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4EA7A7-BE1D-2963-4702-CE2406BB8143}"/>
              </a:ext>
            </a:extLst>
          </p:cNvPr>
          <p:cNvGrpSpPr/>
          <p:nvPr/>
        </p:nvGrpSpPr>
        <p:grpSpPr>
          <a:xfrm>
            <a:off x="331572" y="1130903"/>
            <a:ext cx="7315200" cy="10056920"/>
            <a:chOff x="331572" y="1130903"/>
            <a:chExt cx="7315200" cy="100569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ED8D36E-0FE1-9A48-CB57-32778CA8B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572" y="3872623"/>
              <a:ext cx="7315200" cy="7315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FEE8FD-F11E-7C82-D129-A9C104EB0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572" y="1130903"/>
              <a:ext cx="7315200" cy="27432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FA2E3A-91EC-79AB-B4EF-2B9E6E244934}"/>
                </a:ext>
              </a:extLst>
            </p:cNvPr>
            <p:cNvSpPr/>
            <p:nvPr/>
          </p:nvSpPr>
          <p:spPr>
            <a:xfrm>
              <a:off x="3797300" y="2006600"/>
              <a:ext cx="406400" cy="406400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AA3757-6A3D-0114-D3BD-DF973D4E317B}"/>
                </a:ext>
              </a:extLst>
            </p:cNvPr>
            <p:cNvSpPr txBox="1"/>
            <p:nvPr/>
          </p:nvSpPr>
          <p:spPr>
            <a:xfrm>
              <a:off x="412411" y="122527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</a:t>
              </a:r>
              <a:endParaRPr lang="en-AT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997207-8336-6748-3F49-AFBAF11CF940}"/>
                </a:ext>
              </a:extLst>
            </p:cNvPr>
            <p:cNvSpPr txBox="1"/>
            <p:nvPr/>
          </p:nvSpPr>
          <p:spPr>
            <a:xfrm>
              <a:off x="2890568" y="122527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AT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BDF41A-B12F-9CB3-C08B-B4A59080C098}"/>
                </a:ext>
              </a:extLst>
            </p:cNvPr>
            <p:cNvSpPr txBox="1"/>
            <p:nvPr/>
          </p:nvSpPr>
          <p:spPr>
            <a:xfrm>
              <a:off x="5268670" y="1225274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endParaRPr lang="en-AT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8CBD10-7C62-7AA9-4B38-0D9F71897236}"/>
                </a:ext>
              </a:extLst>
            </p:cNvPr>
            <p:cNvSpPr txBox="1"/>
            <p:nvPr/>
          </p:nvSpPr>
          <p:spPr>
            <a:xfrm>
              <a:off x="412411" y="373662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AT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8A316F-4277-ED73-1EEF-62110F6F991B}"/>
                </a:ext>
              </a:extLst>
            </p:cNvPr>
            <p:cNvSpPr txBox="1"/>
            <p:nvPr/>
          </p:nvSpPr>
          <p:spPr>
            <a:xfrm>
              <a:off x="3996436" y="386799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endParaRPr lang="en-AT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52F683-B85F-2089-BCBD-CA8DA440C85A}"/>
                </a:ext>
              </a:extLst>
            </p:cNvPr>
            <p:cNvSpPr txBox="1"/>
            <p:nvPr/>
          </p:nvSpPr>
          <p:spPr>
            <a:xfrm>
              <a:off x="412411" y="736633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endParaRPr lang="en-AT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0091E5-D027-CC27-2CAA-6B69550693F0}"/>
                </a:ext>
              </a:extLst>
            </p:cNvPr>
            <p:cNvSpPr txBox="1"/>
            <p:nvPr/>
          </p:nvSpPr>
          <p:spPr>
            <a:xfrm>
              <a:off x="3996436" y="7366332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  <a:endParaRPr lang="en-AT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AFF1CD-1BA1-FC72-E13B-F375F8A7617E}"/>
                </a:ext>
              </a:extLst>
            </p:cNvPr>
            <p:cNvSpPr/>
            <p:nvPr/>
          </p:nvSpPr>
          <p:spPr>
            <a:xfrm>
              <a:off x="371108" y="5010757"/>
              <a:ext cx="171682" cy="874644"/>
            </a:xfrm>
            <a:prstGeom prst="rect">
              <a:avLst/>
            </a:prstGeom>
            <a:solidFill>
              <a:srgbClr val="FFBDDE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8B417C-3A1B-E5BF-D7A5-CBA2EC97E0C0}"/>
                </a:ext>
              </a:extLst>
            </p:cNvPr>
            <p:cNvSpPr/>
            <p:nvPr/>
          </p:nvSpPr>
          <p:spPr>
            <a:xfrm>
              <a:off x="4013058" y="4992669"/>
              <a:ext cx="171682" cy="874644"/>
            </a:xfrm>
            <a:prstGeom prst="rect">
              <a:avLst/>
            </a:prstGeom>
            <a:solidFill>
              <a:srgbClr val="FFBDDE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74F9E9-9EE2-DEA4-53C1-7A0047D0347E}"/>
                </a:ext>
              </a:extLst>
            </p:cNvPr>
            <p:cNvSpPr/>
            <p:nvPr/>
          </p:nvSpPr>
          <p:spPr>
            <a:xfrm>
              <a:off x="599532" y="8632037"/>
              <a:ext cx="171682" cy="874644"/>
            </a:xfrm>
            <a:prstGeom prst="rect">
              <a:avLst/>
            </a:prstGeom>
            <a:solidFill>
              <a:srgbClr val="FFBDDE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B0B636-EB64-C156-DAC5-E7F587D11862}"/>
                </a:ext>
              </a:extLst>
            </p:cNvPr>
            <p:cNvSpPr/>
            <p:nvPr/>
          </p:nvSpPr>
          <p:spPr>
            <a:xfrm>
              <a:off x="4140697" y="8632037"/>
              <a:ext cx="171682" cy="874644"/>
            </a:xfrm>
            <a:prstGeom prst="rect">
              <a:avLst/>
            </a:prstGeom>
            <a:solidFill>
              <a:srgbClr val="FFBDDE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D94D6B-95E7-67FE-6AB3-83C89D20DD90}"/>
                </a:ext>
              </a:extLst>
            </p:cNvPr>
            <p:cNvSpPr/>
            <p:nvPr/>
          </p:nvSpPr>
          <p:spPr>
            <a:xfrm rot="5400000">
              <a:off x="2348572" y="6888389"/>
              <a:ext cx="171682" cy="924531"/>
            </a:xfrm>
            <a:prstGeom prst="rect">
              <a:avLst/>
            </a:prstGeom>
            <a:solidFill>
              <a:srgbClr val="C9B7EE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7C1B6F-A574-2DDB-0EBE-9D3C25E305FE}"/>
                </a:ext>
              </a:extLst>
            </p:cNvPr>
            <p:cNvSpPr/>
            <p:nvPr/>
          </p:nvSpPr>
          <p:spPr>
            <a:xfrm rot="5400000">
              <a:off x="6017771" y="6753484"/>
              <a:ext cx="171682" cy="924531"/>
            </a:xfrm>
            <a:prstGeom prst="rect">
              <a:avLst/>
            </a:prstGeom>
            <a:solidFill>
              <a:srgbClr val="C9B7EE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898438-1665-04A1-ABFB-792EDD496AC3}"/>
                </a:ext>
              </a:extLst>
            </p:cNvPr>
            <p:cNvSpPr/>
            <p:nvPr/>
          </p:nvSpPr>
          <p:spPr>
            <a:xfrm rot="5400000">
              <a:off x="6005047" y="10584297"/>
              <a:ext cx="171682" cy="924531"/>
            </a:xfrm>
            <a:prstGeom prst="rect">
              <a:avLst/>
            </a:prstGeom>
            <a:solidFill>
              <a:srgbClr val="C9B7EE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E0CC19-C444-BF17-FFA2-595268331019}"/>
                </a:ext>
              </a:extLst>
            </p:cNvPr>
            <p:cNvSpPr/>
            <p:nvPr/>
          </p:nvSpPr>
          <p:spPr>
            <a:xfrm rot="5400000">
              <a:off x="2346642" y="10570443"/>
              <a:ext cx="171682" cy="924531"/>
            </a:xfrm>
            <a:prstGeom prst="rect">
              <a:avLst/>
            </a:prstGeom>
            <a:solidFill>
              <a:srgbClr val="C9B7EE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DFA5DD-CB8A-32EF-85BC-F67BE85D382A}"/>
                </a:ext>
              </a:extLst>
            </p:cNvPr>
            <p:cNvCxnSpPr/>
            <p:nvPr/>
          </p:nvCxnSpPr>
          <p:spPr>
            <a:xfrm>
              <a:off x="542790" y="4339244"/>
              <a:ext cx="0" cy="653425"/>
            </a:xfrm>
            <a:prstGeom prst="line">
              <a:avLst/>
            </a:prstGeom>
            <a:ln>
              <a:solidFill>
                <a:srgbClr val="FFBD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6977AED-CDFD-6B80-2B61-F3AA203B7D31}"/>
                </a:ext>
              </a:extLst>
            </p:cNvPr>
            <p:cNvCxnSpPr/>
            <p:nvPr/>
          </p:nvCxnSpPr>
          <p:spPr>
            <a:xfrm>
              <a:off x="4192616" y="4311534"/>
              <a:ext cx="0" cy="653425"/>
            </a:xfrm>
            <a:prstGeom prst="line">
              <a:avLst/>
            </a:prstGeom>
            <a:ln>
              <a:solidFill>
                <a:srgbClr val="FFBD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8B9BDC3-B035-FA35-F192-A79CF5A3265D}"/>
                </a:ext>
              </a:extLst>
            </p:cNvPr>
            <p:cNvCxnSpPr/>
            <p:nvPr/>
          </p:nvCxnSpPr>
          <p:spPr>
            <a:xfrm>
              <a:off x="4309056" y="7978611"/>
              <a:ext cx="0" cy="653425"/>
            </a:xfrm>
            <a:prstGeom prst="line">
              <a:avLst/>
            </a:prstGeom>
            <a:ln>
              <a:solidFill>
                <a:srgbClr val="FFBD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A6FBB9-9993-F198-6112-DF1256B1B5D2}"/>
                </a:ext>
              </a:extLst>
            </p:cNvPr>
            <p:cNvCxnSpPr/>
            <p:nvPr/>
          </p:nvCxnSpPr>
          <p:spPr>
            <a:xfrm>
              <a:off x="780771" y="7978612"/>
              <a:ext cx="0" cy="653425"/>
            </a:xfrm>
            <a:prstGeom prst="line">
              <a:avLst/>
            </a:prstGeom>
            <a:ln>
              <a:solidFill>
                <a:srgbClr val="FFBD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2B8C51-3809-8152-3E6E-8A564CF22872}"/>
                </a:ext>
              </a:extLst>
            </p:cNvPr>
            <p:cNvCxnSpPr>
              <a:cxnSpLocks/>
            </p:cNvCxnSpPr>
            <p:nvPr/>
          </p:nvCxnSpPr>
          <p:spPr>
            <a:xfrm>
              <a:off x="3214696" y="7435516"/>
              <a:ext cx="478999" cy="0"/>
            </a:xfrm>
            <a:prstGeom prst="line">
              <a:avLst/>
            </a:prstGeom>
            <a:ln>
              <a:solidFill>
                <a:srgbClr val="C9B7E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D5D85D2-FDD6-62E7-0D45-DE7E36DC992D}"/>
                </a:ext>
              </a:extLst>
            </p:cNvPr>
            <p:cNvCxnSpPr>
              <a:cxnSpLocks/>
            </p:cNvCxnSpPr>
            <p:nvPr/>
          </p:nvCxnSpPr>
          <p:spPr>
            <a:xfrm>
              <a:off x="6855498" y="7301591"/>
              <a:ext cx="478999" cy="0"/>
            </a:xfrm>
            <a:prstGeom prst="line">
              <a:avLst/>
            </a:prstGeom>
            <a:ln>
              <a:solidFill>
                <a:srgbClr val="C9B7E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094094-5505-1498-E09E-B6AADD05283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499" y="11132404"/>
              <a:ext cx="478999" cy="0"/>
            </a:xfrm>
            <a:prstGeom prst="line">
              <a:avLst/>
            </a:prstGeom>
            <a:ln>
              <a:solidFill>
                <a:srgbClr val="C9B7E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1BA72C6-8DAF-A8B9-32F3-B7A1CA8DA885}"/>
                </a:ext>
              </a:extLst>
            </p:cNvPr>
            <p:cNvCxnSpPr>
              <a:cxnSpLocks/>
            </p:cNvCxnSpPr>
            <p:nvPr/>
          </p:nvCxnSpPr>
          <p:spPr>
            <a:xfrm>
              <a:off x="3202743" y="11118550"/>
              <a:ext cx="478999" cy="0"/>
            </a:xfrm>
            <a:prstGeom prst="line">
              <a:avLst/>
            </a:prstGeom>
            <a:ln>
              <a:solidFill>
                <a:srgbClr val="C9B7E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45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5E510-32E5-223B-8F77-BD4B5EEDD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913B0D8-B9E3-A5FC-0A07-7924F4EC9F94}"/>
              </a:ext>
            </a:extLst>
          </p:cNvPr>
          <p:cNvGrpSpPr/>
          <p:nvPr/>
        </p:nvGrpSpPr>
        <p:grpSpPr>
          <a:xfrm>
            <a:off x="1145645" y="1217988"/>
            <a:ext cx="7763870" cy="10702796"/>
            <a:chOff x="1145645" y="1217988"/>
            <a:chExt cx="7763870" cy="107027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7792B7-CB63-5EAA-856D-5B938D75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4315" y="1217988"/>
              <a:ext cx="7315200" cy="27432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285232-BEEC-C316-6CD0-5C3843315878}"/>
                </a:ext>
              </a:extLst>
            </p:cNvPr>
            <p:cNvSpPr/>
            <p:nvPr/>
          </p:nvSpPr>
          <p:spPr>
            <a:xfrm>
              <a:off x="5060043" y="2093685"/>
              <a:ext cx="406400" cy="406400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6B1D4-4B69-CB08-080A-735FE67A6BCE}"/>
                </a:ext>
              </a:extLst>
            </p:cNvPr>
            <p:cNvSpPr txBox="1"/>
            <p:nvPr/>
          </p:nvSpPr>
          <p:spPr>
            <a:xfrm>
              <a:off x="1675154" y="1312359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А</a:t>
              </a:r>
              <a:endParaRPr lang="en-AT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8CB17-4D95-131A-54F0-4C6AA09305E9}"/>
                </a:ext>
              </a:extLst>
            </p:cNvPr>
            <p:cNvSpPr txBox="1"/>
            <p:nvPr/>
          </p:nvSpPr>
          <p:spPr>
            <a:xfrm>
              <a:off x="4153311" y="131235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endParaRPr lang="en-AT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0207D8-F3E9-AA0D-E155-EDCA226E7F00}"/>
                </a:ext>
              </a:extLst>
            </p:cNvPr>
            <p:cNvSpPr txBox="1"/>
            <p:nvPr/>
          </p:nvSpPr>
          <p:spPr>
            <a:xfrm>
              <a:off x="6531413" y="1312359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endParaRPr lang="en-AT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1A98FD0-8876-C4C7-C2E3-AFC2D99A7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9588" y="4680857"/>
              <a:ext cx="7239927" cy="723992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7F1B0A-ADE5-8296-9D95-6DD9BB316424}"/>
                </a:ext>
              </a:extLst>
            </p:cNvPr>
            <p:cNvSpPr txBox="1"/>
            <p:nvPr/>
          </p:nvSpPr>
          <p:spPr>
            <a:xfrm rot="16200000">
              <a:off x="837227" y="5534966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Indel (1)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43FBAC-F803-5895-CCA0-11A34DD193FF}"/>
                </a:ext>
              </a:extLst>
            </p:cNvPr>
            <p:cNvSpPr txBox="1"/>
            <p:nvPr/>
          </p:nvSpPr>
          <p:spPr>
            <a:xfrm>
              <a:off x="2512267" y="4302259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Indel (2)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75CAF8-CC10-855D-CE00-227F33F15E11}"/>
                </a:ext>
              </a:extLst>
            </p:cNvPr>
            <p:cNvSpPr txBox="1"/>
            <p:nvPr/>
          </p:nvSpPr>
          <p:spPr>
            <a:xfrm>
              <a:off x="4574820" y="4302259"/>
              <a:ext cx="1783245" cy="369332"/>
            </a:xfrm>
            <a:prstGeom prst="rect">
              <a:avLst/>
            </a:prstGeom>
            <a:solidFill>
              <a:srgbClr val="C9B7EE">
                <a:alpha val="4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AT" dirty="0"/>
                <a:t>HELITRONY3 (1)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8A8E0D-78C8-587E-DACF-E27DA269C7FA}"/>
                </a:ext>
              </a:extLst>
            </p:cNvPr>
            <p:cNvSpPr txBox="1"/>
            <p:nvPr/>
          </p:nvSpPr>
          <p:spPr>
            <a:xfrm>
              <a:off x="6974196" y="4302259"/>
              <a:ext cx="1783245" cy="369332"/>
            </a:xfrm>
            <a:prstGeom prst="rect">
              <a:avLst/>
            </a:prstGeom>
            <a:solidFill>
              <a:srgbClr val="C9B7EE">
                <a:alpha val="4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AT" dirty="0"/>
                <a:t>HELITRONY3 (2)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E135C4-928D-A6B6-07F4-7A72182104D0}"/>
                </a:ext>
              </a:extLst>
            </p:cNvPr>
            <p:cNvSpPr txBox="1"/>
            <p:nvPr/>
          </p:nvSpPr>
          <p:spPr>
            <a:xfrm rot="16200000">
              <a:off x="451347" y="7847764"/>
              <a:ext cx="1761060" cy="369332"/>
            </a:xfrm>
            <a:prstGeom prst="rect">
              <a:avLst/>
            </a:prstGeom>
            <a:solidFill>
              <a:srgbClr val="FFBDDE">
                <a:alpha val="4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AT" dirty="0"/>
                <a:t>SIMPLEHAT2 (1)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BE69F0-B83D-665F-CB3B-ACCB6AB793D8}"/>
                </a:ext>
              </a:extLst>
            </p:cNvPr>
            <p:cNvSpPr txBox="1"/>
            <p:nvPr/>
          </p:nvSpPr>
          <p:spPr>
            <a:xfrm rot="16200000">
              <a:off x="449781" y="10389688"/>
              <a:ext cx="1761060" cy="369332"/>
            </a:xfrm>
            <a:prstGeom prst="rect">
              <a:avLst/>
            </a:prstGeom>
            <a:solidFill>
              <a:srgbClr val="FFBDDE">
                <a:alpha val="4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AT" dirty="0"/>
                <a:t>SIMPLEHAT2 (2)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CDB2CA-CB06-AAC1-B020-1E115F5EDEAB}"/>
                </a:ext>
              </a:extLst>
            </p:cNvPr>
            <p:cNvCxnSpPr/>
            <p:nvPr/>
          </p:nvCxnSpPr>
          <p:spPr>
            <a:xfrm>
              <a:off x="2507369" y="4320000"/>
              <a:ext cx="0" cy="369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9956CDC-E110-6AC0-5267-27275DBE87AE}"/>
                </a:ext>
              </a:extLst>
            </p:cNvPr>
            <p:cNvCxnSpPr/>
            <p:nvPr/>
          </p:nvCxnSpPr>
          <p:spPr>
            <a:xfrm>
              <a:off x="4477439" y="4320000"/>
              <a:ext cx="0" cy="369332"/>
            </a:xfrm>
            <a:prstGeom prst="straightConnector1">
              <a:avLst/>
            </a:prstGeom>
            <a:ln>
              <a:solidFill>
                <a:srgbClr val="C9B7E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F3B13F3-FF1C-6147-0F63-241BCA09C662}"/>
                </a:ext>
              </a:extLst>
            </p:cNvPr>
            <p:cNvCxnSpPr/>
            <p:nvPr/>
          </p:nvCxnSpPr>
          <p:spPr>
            <a:xfrm>
              <a:off x="6876379" y="4320000"/>
              <a:ext cx="0" cy="369332"/>
            </a:xfrm>
            <a:prstGeom prst="straightConnector1">
              <a:avLst/>
            </a:prstGeom>
            <a:ln>
              <a:solidFill>
                <a:srgbClr val="C9B7E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58390D7-03C7-7559-9721-2688523282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32000" y="5029294"/>
              <a:ext cx="0" cy="369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EA7CE83-B615-C2EA-AD69-E64A742182E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32000" y="6886207"/>
              <a:ext cx="0" cy="369332"/>
            </a:xfrm>
            <a:prstGeom prst="straightConnector1">
              <a:avLst/>
            </a:prstGeom>
            <a:ln>
              <a:solidFill>
                <a:srgbClr val="FFBDD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FFC5F2-22A1-D854-3B9A-52230DB2A8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332000" y="9426700"/>
              <a:ext cx="0" cy="369332"/>
            </a:xfrm>
            <a:prstGeom prst="straightConnector1">
              <a:avLst/>
            </a:prstGeom>
            <a:ln>
              <a:solidFill>
                <a:srgbClr val="FFBDD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EE83C1-6D4D-9AF6-92F3-0995F1E3726E}"/>
                </a:ext>
              </a:extLst>
            </p:cNvPr>
            <p:cNvSpPr txBox="1"/>
            <p:nvPr/>
          </p:nvSpPr>
          <p:spPr>
            <a:xfrm>
              <a:off x="1295754" y="428436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endParaRPr lang="en-AT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2F9AE2C-B94A-9BE1-A96B-C79CD6C13807}"/>
              </a:ext>
            </a:extLst>
          </p:cNvPr>
          <p:cNvSpPr txBox="1"/>
          <p:nvPr/>
        </p:nvSpPr>
        <p:spPr>
          <a:xfrm>
            <a:off x="1429215" y="310912"/>
            <a:ext cx="3141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Wrong annotation</a:t>
            </a:r>
          </a:p>
        </p:txBody>
      </p:sp>
    </p:spTree>
    <p:extLst>
      <p:ext uri="{BB962C8B-B14F-4D97-AF65-F5344CB8AC3E}">
        <p14:creationId xmlns:p14="http://schemas.microsoft.com/office/powerpoint/2010/main" val="287371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B7AD10D-D551-7144-37AC-CB49362FF4CE}"/>
              </a:ext>
            </a:extLst>
          </p:cNvPr>
          <p:cNvSpPr txBox="1"/>
          <p:nvPr/>
        </p:nvSpPr>
        <p:spPr>
          <a:xfrm>
            <a:off x="193366" y="129698"/>
            <a:ext cx="5652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Extended annotation: TE is bigger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AFF9B-6749-FA68-C4A5-DE781AC3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33" y="4407164"/>
            <a:ext cx="7315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43314-D088-5584-B8BB-32F63C9B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3" y="7340864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3FA58-3B7E-D232-4EB0-D1956D03A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061"/>
          <a:stretch/>
        </p:blipFill>
        <p:spPr>
          <a:xfrm>
            <a:off x="3255433" y="12827264"/>
            <a:ext cx="4749800" cy="22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4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54EFDF7-26AC-167A-BB7E-C4FA229DF4B3}"/>
              </a:ext>
            </a:extLst>
          </p:cNvPr>
          <p:cNvGrpSpPr/>
          <p:nvPr/>
        </p:nvGrpSpPr>
        <p:grpSpPr>
          <a:xfrm>
            <a:off x="1334193" y="1466598"/>
            <a:ext cx="7315200" cy="9587766"/>
            <a:chOff x="1334193" y="1466598"/>
            <a:chExt cx="7315200" cy="9587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7E10EA-23C8-B316-B435-6047354F0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193" y="4549391"/>
              <a:ext cx="7315200" cy="54864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2F72E4-C4FB-FA21-B6B5-0A4966953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779" b="15745"/>
            <a:stretch/>
          </p:blipFill>
          <p:spPr>
            <a:xfrm>
              <a:off x="3899593" y="10129288"/>
              <a:ext cx="4749800" cy="9250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44EB38-8990-4498-75CF-A81C4B27A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193" y="1651264"/>
              <a:ext cx="7315200" cy="2743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57DFE9-B70A-C035-C6E4-6E9F8F09AE0E}"/>
                </a:ext>
              </a:extLst>
            </p:cNvPr>
            <p:cNvSpPr txBox="1"/>
            <p:nvPr/>
          </p:nvSpPr>
          <p:spPr>
            <a:xfrm>
              <a:off x="1876060" y="146659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F70854-284F-2307-B2C8-A8E487D0039B}"/>
                </a:ext>
              </a:extLst>
            </p:cNvPr>
            <p:cNvSpPr txBox="1"/>
            <p:nvPr/>
          </p:nvSpPr>
          <p:spPr>
            <a:xfrm>
              <a:off x="4297526" y="14665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6B8A4A-342D-6909-6BB3-C0176381C1B6}"/>
                </a:ext>
              </a:extLst>
            </p:cNvPr>
            <p:cNvSpPr txBox="1"/>
            <p:nvPr/>
          </p:nvSpPr>
          <p:spPr>
            <a:xfrm>
              <a:off x="6718992" y="1466598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04CF5-167F-11CB-D049-AE2735E34319}"/>
                </a:ext>
              </a:extLst>
            </p:cNvPr>
            <p:cNvSpPr txBox="1"/>
            <p:nvPr/>
          </p:nvSpPr>
          <p:spPr>
            <a:xfrm>
              <a:off x="1876060" y="471779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EB39C1-AE76-DDF7-5950-5F79EBE4BDBC}"/>
                </a:ext>
              </a:extLst>
            </p:cNvPr>
            <p:cNvSpPr txBox="1"/>
            <p:nvPr/>
          </p:nvSpPr>
          <p:spPr>
            <a:xfrm>
              <a:off x="4297526" y="47418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8A791B-0CAF-9C74-8420-CFD443686516}"/>
                </a:ext>
              </a:extLst>
            </p:cNvPr>
            <p:cNvSpPr txBox="1"/>
            <p:nvPr/>
          </p:nvSpPr>
          <p:spPr>
            <a:xfrm>
              <a:off x="6718992" y="474186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EEADEE-DC9C-F7E6-87AE-11FFF19E9CEB}"/>
                </a:ext>
              </a:extLst>
            </p:cNvPr>
            <p:cNvSpPr txBox="1"/>
            <p:nvPr/>
          </p:nvSpPr>
          <p:spPr>
            <a:xfrm>
              <a:off x="1715599" y="7810923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ACF3E7-8F3F-31A3-6043-CAA54AD2B743}"/>
                </a:ext>
              </a:extLst>
            </p:cNvPr>
            <p:cNvSpPr txBox="1"/>
            <p:nvPr/>
          </p:nvSpPr>
          <p:spPr>
            <a:xfrm>
              <a:off x="4137065" y="7626257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142B4A-5F82-AD4D-4E7E-9191204A7EBA}"/>
                </a:ext>
              </a:extLst>
            </p:cNvPr>
            <p:cNvSpPr txBox="1"/>
            <p:nvPr/>
          </p:nvSpPr>
          <p:spPr>
            <a:xfrm>
              <a:off x="6558531" y="7629313"/>
              <a:ext cx="243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A81728-21F7-5848-F214-97064F1F17E4}"/>
                </a:ext>
              </a:extLst>
            </p:cNvPr>
            <p:cNvSpPr txBox="1"/>
            <p:nvPr/>
          </p:nvSpPr>
          <p:spPr>
            <a:xfrm>
              <a:off x="3899593" y="994462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J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F1ABD7-F1F2-DEFE-E518-532C3BC2EEBA}"/>
                </a:ext>
              </a:extLst>
            </p:cNvPr>
            <p:cNvSpPr txBox="1"/>
            <p:nvPr/>
          </p:nvSpPr>
          <p:spPr>
            <a:xfrm>
              <a:off x="6274493" y="994462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2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5BAFD-543A-AE9D-0020-7EAA8ADF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65" y="10250662"/>
            <a:ext cx="4667535" cy="1797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2C05A-EA8B-C7BE-BE8F-BE3F3CD7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7536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2EC75-FFB8-8A7C-40EE-1F57794D5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54"/>
          <a:stretch/>
        </p:blipFill>
        <p:spPr>
          <a:xfrm>
            <a:off x="-1" y="738215"/>
            <a:ext cx="7315200" cy="37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8F811-3AC4-FB2F-DB55-BE979C05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501" y="9764604"/>
            <a:ext cx="47498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F1744-C032-C880-51EF-EC9BBAE5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01" y="4018899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91EC9-A249-DBB7-6ED4-F9189DD1F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938"/>
          <a:stretch/>
        </p:blipFill>
        <p:spPr>
          <a:xfrm>
            <a:off x="857534" y="669911"/>
            <a:ext cx="6457666" cy="32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6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ED214E-A6A4-F238-52AF-AAA6A853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51"/>
          <a:stretch/>
        </p:blipFill>
        <p:spPr>
          <a:xfrm>
            <a:off x="514256" y="566015"/>
            <a:ext cx="7315200" cy="3645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DE1E7-868A-EB3E-E15F-E9F2F283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56" y="9914731"/>
            <a:ext cx="4749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CC9B1-3A83-4703-AAEB-8B53322C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6" y="4428331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4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69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6898</TotalTime>
  <Words>645</Words>
  <Application>Microsoft Macintosh PowerPoint</Application>
  <PresentationFormat>Custom</PresentationFormat>
  <Paragraphs>121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Igolkina</dc:creator>
  <cp:lastModifiedBy>Ann Igolkina</cp:lastModifiedBy>
  <cp:revision>1</cp:revision>
  <dcterms:created xsi:type="dcterms:W3CDTF">2024-02-21T09:04:05Z</dcterms:created>
  <dcterms:modified xsi:type="dcterms:W3CDTF">2024-04-01T16:58:07Z</dcterms:modified>
</cp:coreProperties>
</file>